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quicktime"/>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80" r:id="rId2"/>
    <p:sldId id="490"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16" r:id="rId17"/>
    <p:sldId id="505" r:id="rId18"/>
    <p:sldId id="506" r:id="rId19"/>
    <p:sldId id="507" r:id="rId20"/>
    <p:sldId id="512" r:id="rId21"/>
    <p:sldId id="50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AFD"/>
    <a:srgbClr val="3FCD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24"/>
    <p:restoredTop sz="94310" autoAdjust="0"/>
  </p:normalViewPr>
  <p:slideViewPr>
    <p:cSldViewPr snapToGrid="0" snapToObjects="1">
      <p:cViewPr>
        <p:scale>
          <a:sx n="90" d="100"/>
          <a:sy n="90" d="100"/>
        </p:scale>
        <p:origin x="392" y="26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EC85D-D286-2A43-BC49-7C50FFEA81A7}" type="datetimeFigureOut">
              <a:rPr lang="en-US" smtClean="0"/>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7A0FD-DBCB-CC42-8043-15A1F59E34E8}" type="slidenum">
              <a:rPr lang="en-US" smtClean="0"/>
              <a:t>‹#›</a:t>
            </a:fld>
            <a:endParaRPr lang="en-US"/>
          </a:p>
        </p:txBody>
      </p:sp>
    </p:spTree>
    <p:extLst>
      <p:ext uri="{BB962C8B-B14F-4D97-AF65-F5344CB8AC3E}">
        <p14:creationId xmlns:p14="http://schemas.microsoft.com/office/powerpoint/2010/main" val="2605532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0369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the matrix is to absorb the majority of the laser energy leading to explosive desorption of the matrix crystals together with incorporated </a:t>
            </a:r>
            <a:r>
              <a:rPr lang="en-US" dirty="0" err="1" smtClean="0"/>
              <a:t>analyte</a:t>
            </a:r>
            <a:r>
              <a:rPr lang="en-US" dirty="0" smtClean="0"/>
              <a:t> into the gas phase without degradation of the </a:t>
            </a:r>
            <a:r>
              <a:rPr lang="en-US" dirty="0" err="1" smtClean="0"/>
              <a:t>analyte</a:t>
            </a:r>
            <a:r>
              <a:rPr lang="en-US" dirty="0" smtClean="0"/>
              <a:t>. The matrix also aids the ionization of </a:t>
            </a:r>
            <a:r>
              <a:rPr lang="en-US" dirty="0" err="1" smtClean="0"/>
              <a:t>analyte</a:t>
            </a:r>
            <a:r>
              <a:rPr lang="en-US" dirty="0" smtClean="0"/>
              <a:t> molecules in the gas phase due to the presence of protons from added acids such as </a:t>
            </a:r>
            <a:r>
              <a:rPr lang="en-US" dirty="0" err="1" smtClean="0"/>
              <a:t>trifluoroacetic</a:t>
            </a:r>
            <a:r>
              <a:rPr lang="en-US" dirty="0" smtClean="0"/>
              <a:t> acid (TFA). </a:t>
            </a:r>
            <a:endParaRPr lang="en-US" dirty="0"/>
          </a:p>
        </p:txBody>
      </p:sp>
    </p:spTree>
    <p:extLst>
      <p:ext uri="{BB962C8B-B14F-4D97-AF65-F5344CB8AC3E}">
        <p14:creationId xmlns:p14="http://schemas.microsoft.com/office/powerpoint/2010/main" val="47334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and other common histological embedding media ionize easily during MS analysis and cause</a:t>
            </a:r>
            <a:r>
              <a:rPr lang="en-US" baseline="0" dirty="0" smtClean="0"/>
              <a:t> ion suppression. </a:t>
            </a:r>
            <a:r>
              <a:rPr lang="en-US" dirty="0" smtClean="0"/>
              <a:t>ITO</a:t>
            </a:r>
            <a:r>
              <a:rPr lang="en-US" baseline="0" dirty="0" smtClean="0"/>
              <a:t> = indium tin oxide…conductive (must be conductive otherwise electrostatic charges will occur).</a:t>
            </a:r>
            <a:endParaRPr lang="en-US" dirty="0"/>
          </a:p>
        </p:txBody>
      </p:sp>
    </p:spTree>
    <p:extLst>
      <p:ext uri="{BB962C8B-B14F-4D97-AF65-F5344CB8AC3E}">
        <p14:creationId xmlns:p14="http://schemas.microsoft.com/office/powerpoint/2010/main" val="52326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tx1"/>
                </a:solidFill>
              </a:rPr>
              <a:t>The </a:t>
            </a:r>
            <a:r>
              <a:rPr lang="en-US" b="1" u="none" dirty="0" err="1" smtClean="0">
                <a:solidFill>
                  <a:schemeClr val="tx1"/>
                </a:solidFill>
              </a:rPr>
              <a:t>Pirani</a:t>
            </a:r>
            <a:r>
              <a:rPr lang="en-US" b="1" u="none" dirty="0" smtClean="0">
                <a:solidFill>
                  <a:schemeClr val="tx1"/>
                </a:solidFill>
              </a:rPr>
              <a:t> gauge</a:t>
            </a:r>
            <a:r>
              <a:rPr lang="en-US" u="none" dirty="0" smtClean="0">
                <a:solidFill>
                  <a:schemeClr val="tx1"/>
                </a:solidFill>
              </a:rPr>
              <a:t> is a thermal</a:t>
            </a:r>
            <a:r>
              <a:rPr lang="en-US" u="none" baseline="0" dirty="0" smtClean="0">
                <a:solidFill>
                  <a:schemeClr val="tx1"/>
                </a:solidFill>
              </a:rPr>
              <a:t> conductivity gauge used to measure pressure in vacuum systems. It consists of a metal filament (usually platinum) suspended in a tube which is connected to the vacuum system. A heated metal filament suspended in a gas will lose heat to the gas as its molecules collide with the filament and remove heat…..if the gas pressure is reduced, the number of molecules will fall proportionately and so the filament will lose heat more slowly (measuring the heat loss is thus an indirect measure of pressure).</a:t>
            </a:r>
            <a:endParaRPr lang="en-US" u="none" dirty="0" smtClean="0">
              <a:solidFill>
                <a:schemeClr val="tx1"/>
              </a:solidFill>
            </a:endParaRPr>
          </a:p>
        </p:txBody>
      </p:sp>
    </p:spTree>
    <p:extLst>
      <p:ext uri="{BB962C8B-B14F-4D97-AF65-F5344CB8AC3E}">
        <p14:creationId xmlns:p14="http://schemas.microsoft.com/office/powerpoint/2010/main" val="207719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8984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64">
              <a:defRPr/>
            </a:pPr>
            <a:r>
              <a:rPr lang="en-US" dirty="0"/>
              <a:t>AB-SCIEX 5600 </a:t>
            </a:r>
            <a:r>
              <a:rPr lang="en-US" dirty="0" err="1"/>
              <a:t>TripleTOF</a:t>
            </a:r>
            <a:r>
              <a:rPr lang="en-US" dirty="0"/>
              <a:t> mass spectrometer. This machine, equipped with data-independent </a:t>
            </a:r>
            <a:r>
              <a:rPr lang="en-US" b="1" dirty="0"/>
              <a:t>Sequential Window Acquisition of all Theoretical mass </a:t>
            </a:r>
            <a:r>
              <a:rPr lang="en-US" b="1" dirty="0" smtClean="0"/>
              <a:t>spectra (SWATH)</a:t>
            </a:r>
            <a:r>
              <a:rPr lang="en-US" dirty="0" smtClean="0"/>
              <a:t>, </a:t>
            </a:r>
            <a:r>
              <a:rPr lang="en-US" dirty="0"/>
              <a:t>generates a comprehensive archive of lipids within an extract for retrospective, quantitative analysis. This technology offers several strengths for delineating unknown pathways. </a:t>
            </a:r>
            <a:endParaRPr lang="en-US" dirty="0" smtClean="0"/>
          </a:p>
          <a:p>
            <a:endParaRPr lang="en-US" dirty="0"/>
          </a:p>
        </p:txBody>
      </p:sp>
      <p:sp>
        <p:nvSpPr>
          <p:cNvPr id="4" name="Slide Number Placeholder 3"/>
          <p:cNvSpPr>
            <a:spLocks noGrp="1"/>
          </p:cNvSpPr>
          <p:nvPr>
            <p:ph type="sldNum" sz="quarter" idx="10"/>
          </p:nvPr>
        </p:nvSpPr>
        <p:spPr>
          <a:xfrm>
            <a:off x="3884613" y="8846556"/>
            <a:ext cx="2971800" cy="465693"/>
          </a:xfrm>
          <a:prstGeom prst="rect">
            <a:avLst/>
          </a:prstGeom>
        </p:spPr>
        <p:txBody>
          <a:bodyPr lIns="93153" tIns="46577" rIns="93153" bIns="46577"/>
          <a:lstStyle/>
          <a:p>
            <a:fld id="{4764F4B2-3497-054A-804F-B82D54FCC1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9541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Clinically, ischemia is a le </a:t>
            </a:r>
          </a:p>
          <a:p>
            <a:endParaRPr lang="en-US" dirty="0" smtClean="0"/>
          </a:p>
          <a:p>
            <a:r>
              <a:rPr lang="en-US" dirty="0" smtClean="0">
                <a:effectLst/>
              </a:rPr>
              <a:t>AKI refers to a complex disorder that comprises multiple causative factors and occurs in a variety of settings with varied clinical manifestations that range from a minimal but sustained elevation in serum creatinine to </a:t>
            </a:r>
            <a:r>
              <a:rPr lang="en-US" dirty="0" err="1" smtClean="0">
                <a:effectLst/>
              </a:rPr>
              <a:t>anuric</a:t>
            </a:r>
            <a:r>
              <a:rPr lang="en-US" dirty="0" smtClean="0">
                <a:effectLst/>
              </a:rPr>
              <a:t> renal failure. </a:t>
            </a:r>
            <a:r>
              <a:rPr lang="en-US" dirty="0" err="1" smtClean="0"/>
              <a:t>ading</a:t>
            </a:r>
            <a:r>
              <a:rPr lang="en-US" dirty="0" smtClean="0"/>
              <a:t> cause of AKI, which may result from a variety of conditions, such as decreased cardiac output, renal vascular occlusion or obstruction, and kidney transplantation.</a:t>
            </a:r>
            <a:endParaRPr lang="en-US" dirty="0"/>
          </a:p>
        </p:txBody>
      </p:sp>
      <p:sp>
        <p:nvSpPr>
          <p:cNvPr id="4" name="Slide Number Placeholder 3"/>
          <p:cNvSpPr>
            <a:spLocks noGrp="1"/>
          </p:cNvSpPr>
          <p:nvPr>
            <p:ph type="sldNum" sz="quarter" idx="10"/>
          </p:nvPr>
        </p:nvSpPr>
        <p:spPr/>
        <p:txBody>
          <a:bodyPr/>
          <a:lstStyle/>
          <a:p>
            <a:fld id="{B8EEC7A4-F187-49D7-B1CB-AE5C07348C0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5006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EC7A4-F187-49D7-B1CB-AE5C07348C0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1743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7A0FD-DBCB-CC42-8043-15A1F59E34E8}" type="slidenum">
              <a:rPr lang="en-US" smtClean="0"/>
              <a:t>18</a:t>
            </a:fld>
            <a:endParaRPr lang="en-US"/>
          </a:p>
        </p:txBody>
      </p:sp>
    </p:spTree>
    <p:extLst>
      <p:ext uri="{BB962C8B-B14F-4D97-AF65-F5344CB8AC3E}">
        <p14:creationId xmlns:p14="http://schemas.microsoft.com/office/powerpoint/2010/main" val="127820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D9EEF-985A-4945-BAF7-389C1A358108}" type="datetimeFigureOut">
              <a:rPr lang="en-US" smtClean="0"/>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19999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D9EEF-985A-4945-BAF7-389C1A358108}" type="datetimeFigureOut">
              <a:rPr lang="en-US" smtClean="0"/>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40586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D9EEF-985A-4945-BAF7-389C1A358108}" type="datetimeFigureOut">
              <a:rPr lang="en-US" smtClean="0"/>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263202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D9EEF-985A-4945-BAF7-389C1A358108}" type="datetimeFigureOut">
              <a:rPr lang="en-US" smtClean="0"/>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69675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D9EEF-985A-4945-BAF7-389C1A358108}" type="datetimeFigureOut">
              <a:rPr lang="en-US" smtClean="0"/>
              <a:t>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208952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D9EEF-985A-4945-BAF7-389C1A358108}" type="datetimeFigureOut">
              <a:rPr lang="en-US" smtClean="0"/>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33085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D9EEF-985A-4945-BAF7-389C1A358108}" type="datetimeFigureOut">
              <a:rPr lang="en-US" smtClean="0"/>
              <a:t>12/8/15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81830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D9EEF-985A-4945-BAF7-389C1A358108}" type="datetimeFigureOut">
              <a:rPr lang="en-US" smtClean="0"/>
              <a:t>12/8/15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232720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D9EEF-985A-4945-BAF7-389C1A358108}" type="datetimeFigureOut">
              <a:rPr lang="en-US" smtClean="0"/>
              <a:t>12/8/15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337444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D9EEF-985A-4945-BAF7-389C1A358108}" type="datetimeFigureOut">
              <a:rPr lang="en-US" smtClean="0"/>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137445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D9EEF-985A-4945-BAF7-389C1A358108}" type="datetimeFigureOut">
              <a:rPr lang="en-US" smtClean="0"/>
              <a:t>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32805-400E-D14D-AED1-F4C2AA311E8A}" type="slidenum">
              <a:rPr lang="en-US" smtClean="0"/>
              <a:t>‹#›</a:t>
            </a:fld>
            <a:endParaRPr lang="en-US"/>
          </a:p>
        </p:txBody>
      </p:sp>
    </p:spTree>
    <p:extLst>
      <p:ext uri="{BB962C8B-B14F-4D97-AF65-F5344CB8AC3E}">
        <p14:creationId xmlns:p14="http://schemas.microsoft.com/office/powerpoint/2010/main" val="8733491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D9EEF-985A-4945-BAF7-389C1A358108}" type="datetimeFigureOut">
              <a:rPr lang="en-US" smtClean="0"/>
              <a:t>12/8/15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32805-400E-D14D-AED1-F4C2AA311E8A}" type="slidenum">
              <a:rPr lang="en-US" smtClean="0"/>
              <a:t>‹#›</a:t>
            </a:fld>
            <a:endParaRPr lang="en-US"/>
          </a:p>
        </p:txBody>
      </p:sp>
    </p:spTree>
    <p:extLst>
      <p:ext uri="{BB962C8B-B14F-4D97-AF65-F5344CB8AC3E}">
        <p14:creationId xmlns:p14="http://schemas.microsoft.com/office/powerpoint/2010/main" val="371325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7.jpeg"/><Relationship Id="rId5" Type="http://schemas.openxmlformats.org/officeDocument/2006/relationships/image" Target="../media/image19.png"/><Relationship Id="rId1" Type="http://schemas.microsoft.com/office/2007/relationships/media" Target="../media/media1.MOV"/><Relationship Id="rId2" Type="http://schemas.openxmlformats.org/officeDocument/2006/relationships/video" Target="../media/media1.MOV"/></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jpeg"/><Relationship Id="rId11"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1" Type="http://schemas.microsoft.com/office/2007/relationships/hdphoto" Target="../media/hdphoto4.wdp"/><Relationship Id="rId12" Type="http://schemas.openxmlformats.org/officeDocument/2006/relationships/image" Target="../media/image38.png"/><Relationship Id="rId13" Type="http://schemas.microsoft.com/office/2007/relationships/hdphoto" Target="../media/hdphoto5.wdp"/><Relationship Id="rId14" Type="http://schemas.openxmlformats.org/officeDocument/2006/relationships/image" Target="../media/image39.png"/><Relationship Id="rId15" Type="http://schemas.microsoft.com/office/2007/relationships/hdphoto" Target="../media/hdphoto6.wdp"/><Relationship Id="rId16" Type="http://schemas.openxmlformats.org/officeDocument/2006/relationships/image" Target="../media/image40.png"/><Relationship Id="rId17" Type="http://schemas.microsoft.com/office/2007/relationships/hdphoto" Target="../media/hdphoto7.wdp"/><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4.png"/><Relationship Id="rId5" Type="http://schemas.microsoft.com/office/2007/relationships/hdphoto" Target="../media/hdphoto1.wdp"/><Relationship Id="rId6" Type="http://schemas.openxmlformats.org/officeDocument/2006/relationships/image" Target="../media/image35.png"/><Relationship Id="rId7" Type="http://schemas.microsoft.com/office/2007/relationships/hdphoto" Target="../media/hdphoto2.wdp"/><Relationship Id="rId8" Type="http://schemas.openxmlformats.org/officeDocument/2006/relationships/image" Target="../media/image36.png"/><Relationship Id="rId9" Type="http://schemas.microsoft.com/office/2007/relationships/hdphoto" Target="../media/hdphoto3.wdp"/><Relationship Id="rId10" Type="http://schemas.openxmlformats.org/officeDocument/2006/relationships/image" Target="../media/image37.png"/></Relationships>
</file>

<file path=ppt/slides/_rels/slide19.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jpg"/><Relationship Id="rId1" Type="http://schemas.openxmlformats.org/officeDocument/2006/relationships/slideLayout" Target="../slideLayouts/slideLayout1.xml"/><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 Id="rId3"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mn-lt"/>
              </a:rPr>
              <a:t>Imaging metabolomics</a:t>
            </a:r>
            <a:endParaRPr lang="en-US" b="1" dirty="0">
              <a:solidFill>
                <a:srgbClr val="FF0000"/>
              </a:solidFill>
              <a:latin typeface="+mn-lt"/>
            </a:endParaRPr>
          </a:p>
        </p:txBody>
      </p:sp>
      <p:sp>
        <p:nvSpPr>
          <p:cNvPr id="3" name="Subtitle 2"/>
          <p:cNvSpPr>
            <a:spLocks noGrp="1"/>
          </p:cNvSpPr>
          <p:nvPr>
            <p:ph type="subTitle" idx="1"/>
          </p:nvPr>
        </p:nvSpPr>
        <p:spPr/>
        <p:txBody>
          <a:bodyPr>
            <a:normAutofit/>
          </a:bodyPr>
          <a:lstStyle/>
          <a:p>
            <a:r>
              <a:rPr lang="en-US" sz="2400" b="1" dirty="0" err="1"/>
              <a:t>Janusz</a:t>
            </a:r>
            <a:r>
              <a:rPr lang="en-US" sz="2400" b="1" dirty="0"/>
              <a:t> H. </a:t>
            </a:r>
            <a:r>
              <a:rPr lang="en-US" sz="2400" b="1" dirty="0" err="1"/>
              <a:t>Kabarowski</a:t>
            </a:r>
            <a:r>
              <a:rPr lang="en-US" sz="2400" b="1" dirty="0"/>
              <a:t>, PhD</a:t>
            </a:r>
          </a:p>
        </p:txBody>
      </p:sp>
      <p:sp>
        <p:nvSpPr>
          <p:cNvPr id="8" name="TextBox 7"/>
          <p:cNvSpPr txBox="1"/>
          <p:nvPr/>
        </p:nvSpPr>
        <p:spPr>
          <a:xfrm>
            <a:off x="5648312" y="314579"/>
            <a:ext cx="3046540" cy="646331"/>
          </a:xfrm>
          <a:prstGeom prst="rect">
            <a:avLst/>
          </a:prstGeom>
          <a:noFill/>
        </p:spPr>
        <p:txBody>
          <a:bodyPr wrap="none" rtlCol="0">
            <a:spAutoFit/>
          </a:bodyPr>
          <a:lstStyle/>
          <a:p>
            <a:pPr algn="ctr"/>
            <a:r>
              <a:rPr lang="en-US" b="1" dirty="0"/>
              <a:t>UAB Metabolomics Workshop</a:t>
            </a:r>
          </a:p>
          <a:p>
            <a:pPr algn="ctr"/>
            <a:r>
              <a:rPr lang="en-US" b="1" dirty="0"/>
              <a:t>December 2, 2015</a:t>
            </a:r>
          </a:p>
        </p:txBody>
      </p:sp>
      <p:pic>
        <p:nvPicPr>
          <p:cNvPr id="9" name="Picture 8" descr="TMPL logo.jpg"/>
          <p:cNvPicPr>
            <a:picLocks noChangeAspect="1"/>
          </p:cNvPicPr>
          <p:nvPr/>
        </p:nvPicPr>
        <p:blipFill>
          <a:blip r:embed="rId2"/>
          <a:stretch>
            <a:fillRect/>
          </a:stretch>
        </p:blipFill>
        <p:spPr>
          <a:xfrm>
            <a:off x="6521911" y="5021709"/>
            <a:ext cx="2622090" cy="1836291"/>
          </a:xfrm>
          <a:prstGeom prst="rect">
            <a:avLst/>
          </a:prstGeom>
        </p:spPr>
      </p:pic>
      <p:pic>
        <p:nvPicPr>
          <p:cNvPr id="10" name="Picture 9" descr="Screen Shot 2015-06-14 at 11.32.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7"/>
            <a:ext cx="3723886" cy="14602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86" y="5638800"/>
            <a:ext cx="2624936" cy="933450"/>
          </a:xfrm>
          <a:prstGeom prst="rect">
            <a:avLst/>
          </a:prstGeom>
        </p:spPr>
      </p:pic>
    </p:spTree>
    <p:extLst>
      <p:ext uri="{BB962C8B-B14F-4D97-AF65-F5344CB8AC3E}">
        <p14:creationId xmlns:p14="http://schemas.microsoft.com/office/powerpoint/2010/main" val="52489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p:cNvSpPr txBox="1">
            <a:spLocks noChangeArrowheads="1"/>
          </p:cNvSpPr>
          <p:nvPr/>
        </p:nvSpPr>
        <p:spPr bwMode="auto">
          <a:xfrm>
            <a:off x="-24599" y="-9438"/>
            <a:ext cx="91932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algn="ctr">
              <a:spcBef>
                <a:spcPct val="0"/>
              </a:spcBef>
              <a:buClr>
                <a:srgbClr val="1F497D"/>
              </a:buClr>
              <a:buFontTx/>
              <a:buNone/>
            </a:pPr>
            <a:r>
              <a:rPr lang="en-US" altLang="en-US" sz="4000" b="1" dirty="0" smtClean="0">
                <a:solidFill>
                  <a:srgbClr val="FF0000"/>
                </a:solidFill>
                <a:latin typeface="Arial" pitchFamily="34" charset="0"/>
                <a:cs typeface="Arial" pitchFamily="34" charset="0"/>
              </a:rPr>
              <a:t>Quantitative and Spatial</a:t>
            </a:r>
          </a:p>
          <a:p>
            <a:pPr algn="ctr">
              <a:spcBef>
                <a:spcPct val="0"/>
              </a:spcBef>
              <a:buClr>
                <a:srgbClr val="1F497D"/>
              </a:buClr>
              <a:buFontTx/>
              <a:buNone/>
            </a:pPr>
            <a:r>
              <a:rPr lang="en-US" altLang="en-US" sz="4000" b="1" dirty="0" smtClean="0">
                <a:solidFill>
                  <a:srgbClr val="FF0000"/>
                </a:solidFill>
                <a:latin typeface="Arial" pitchFamily="34" charset="0"/>
                <a:cs typeface="Arial" pitchFamily="34" charset="0"/>
              </a:rPr>
              <a:t>Analysis of Lipids </a:t>
            </a:r>
            <a:r>
              <a:rPr lang="en-US" altLang="en-US" sz="4000" b="1" dirty="0">
                <a:solidFill>
                  <a:srgbClr val="FF0000"/>
                </a:solidFill>
                <a:latin typeface="Arial" pitchFamily="34" charset="0"/>
                <a:cs typeface="Arial" pitchFamily="34" charset="0"/>
              </a:rPr>
              <a:t>I</a:t>
            </a:r>
            <a:r>
              <a:rPr lang="en-US" altLang="en-US" sz="4000" b="1" dirty="0" smtClean="0">
                <a:solidFill>
                  <a:srgbClr val="FF0000"/>
                </a:solidFill>
                <a:latin typeface="Arial" pitchFamily="34" charset="0"/>
                <a:cs typeface="Arial" pitchFamily="34" charset="0"/>
              </a:rPr>
              <a:t>nvolved in</a:t>
            </a:r>
          </a:p>
          <a:p>
            <a:pPr algn="ctr">
              <a:spcBef>
                <a:spcPct val="0"/>
              </a:spcBef>
              <a:buClr>
                <a:srgbClr val="1F497D"/>
              </a:buClr>
              <a:buFontTx/>
              <a:buNone/>
            </a:pPr>
            <a:r>
              <a:rPr lang="en-US" altLang="en-US" sz="4000" b="1" dirty="0">
                <a:solidFill>
                  <a:srgbClr val="FF0000"/>
                </a:solidFill>
                <a:latin typeface="Arial" pitchFamily="34" charset="0"/>
                <a:cs typeface="Arial" pitchFamily="34" charset="0"/>
              </a:rPr>
              <a:t>A</a:t>
            </a:r>
            <a:r>
              <a:rPr lang="en-US" altLang="en-US" sz="4000" b="1" dirty="0" smtClean="0">
                <a:solidFill>
                  <a:srgbClr val="FF0000"/>
                </a:solidFill>
                <a:latin typeface="Arial" pitchFamily="34" charset="0"/>
                <a:cs typeface="Arial" pitchFamily="34" charset="0"/>
              </a:rPr>
              <a:t>cute </a:t>
            </a:r>
            <a:r>
              <a:rPr lang="en-US" altLang="en-US" sz="4000" b="1" dirty="0">
                <a:solidFill>
                  <a:srgbClr val="FF0000"/>
                </a:solidFill>
                <a:latin typeface="Arial" pitchFamily="34" charset="0"/>
                <a:cs typeface="Arial" pitchFamily="34" charset="0"/>
              </a:rPr>
              <a:t>K</a:t>
            </a:r>
            <a:r>
              <a:rPr lang="en-US" altLang="en-US" sz="4000" b="1" dirty="0" smtClean="0">
                <a:solidFill>
                  <a:srgbClr val="FF0000"/>
                </a:solidFill>
                <a:latin typeface="Arial" pitchFamily="34" charset="0"/>
                <a:cs typeface="Arial" pitchFamily="34" charset="0"/>
              </a:rPr>
              <a:t>idney Injury</a:t>
            </a:r>
            <a:endParaRPr lang="en-US" altLang="en-US" sz="4000" b="1" dirty="0">
              <a:solidFill>
                <a:srgbClr val="000000"/>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73" y="2030614"/>
            <a:ext cx="4700445" cy="4563687"/>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592" y="2027566"/>
            <a:ext cx="4710079" cy="4576155"/>
          </a:xfrm>
          <a:prstGeom prst="ellipse">
            <a:avLst/>
          </a:prstGeom>
          <a:ln>
            <a:noFill/>
          </a:ln>
          <a:effectLst>
            <a:softEdge rad="112500"/>
          </a:effectLst>
        </p:spPr>
      </p:pic>
    </p:spTree>
    <p:extLst>
      <p:ext uri="{BB962C8B-B14F-4D97-AF65-F5344CB8AC3E}">
        <p14:creationId xmlns:p14="http://schemas.microsoft.com/office/powerpoint/2010/main" val="983023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hoto-1.JPG"/>
          <p:cNvPicPr>
            <a:picLocks noChangeAspect="1"/>
          </p:cNvPicPr>
          <p:nvPr/>
        </p:nvPicPr>
        <p:blipFill rotWithShape="1">
          <a:blip r:embed="rId4">
            <a:extLst>
              <a:ext uri="{28A0092B-C50C-407E-A947-70E740481C1C}">
                <a14:useLocalDpi xmlns:a14="http://schemas.microsoft.com/office/drawing/2010/main" val="0"/>
              </a:ext>
            </a:extLst>
          </a:blip>
          <a:srcRect l="20144" r="16971" b="279"/>
          <a:stretch/>
        </p:blipFill>
        <p:spPr bwMode="auto">
          <a:xfrm>
            <a:off x="330200" y="1467535"/>
            <a:ext cx="2044700" cy="432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G_176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0723"/>
          <a:stretch/>
        </p:blipFill>
        <p:spPr>
          <a:xfrm>
            <a:off x="2546784" y="1658462"/>
            <a:ext cx="6279961" cy="3962954"/>
          </a:xfrm>
          <a:prstGeom prst="rect">
            <a:avLst/>
          </a:prstGeom>
        </p:spPr>
      </p:pic>
    </p:spTree>
    <p:extLst>
      <p:ext uri="{BB962C8B-B14F-4D97-AF65-F5344CB8AC3E}">
        <p14:creationId xmlns:p14="http://schemas.microsoft.com/office/powerpoint/2010/main" val="118820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photo-1.JPG"/>
          <p:cNvPicPr>
            <a:picLocks noChangeAspect="1"/>
          </p:cNvPicPr>
          <p:nvPr/>
        </p:nvPicPr>
        <p:blipFill rotWithShape="1">
          <a:blip r:embed="rId3">
            <a:extLst>
              <a:ext uri="{28A0092B-C50C-407E-A947-70E740481C1C}">
                <a14:useLocalDpi xmlns:a14="http://schemas.microsoft.com/office/drawing/2010/main" val="0"/>
              </a:ext>
            </a:extLst>
          </a:blip>
          <a:srcRect l="20144" r="16971" b="14246"/>
          <a:stretch/>
        </p:blipFill>
        <p:spPr bwMode="auto">
          <a:xfrm>
            <a:off x="5758725" y="3051230"/>
            <a:ext cx="1907750" cy="345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5600.png"/>
          <p:cNvPicPr>
            <a:picLocks noChangeAspect="1"/>
          </p:cNvPicPr>
          <p:nvPr/>
        </p:nvPicPr>
        <p:blipFill rotWithShape="1">
          <a:blip r:embed="rId4" cstate="print">
            <a:extLst>
              <a:ext uri="{28A0092B-C50C-407E-A947-70E740481C1C}">
                <a14:useLocalDpi xmlns:a14="http://schemas.microsoft.com/office/drawing/2010/main" val="0"/>
              </a:ext>
            </a:extLst>
          </a:blip>
          <a:srcRect b="24764"/>
          <a:stretch/>
        </p:blipFill>
        <p:spPr>
          <a:xfrm>
            <a:off x="5781353" y="154840"/>
            <a:ext cx="2818150" cy="2802000"/>
          </a:xfrm>
          <a:prstGeom prst="rect">
            <a:avLst/>
          </a:prstGeom>
          <a:ln w="38100">
            <a:solidFill>
              <a:schemeClr val="tx1"/>
            </a:solidFill>
          </a:ln>
        </p:spPr>
      </p:pic>
      <p:sp>
        <p:nvSpPr>
          <p:cNvPr id="33" name="Text Box 189"/>
          <p:cNvSpPr txBox="1"/>
          <p:nvPr/>
        </p:nvSpPr>
        <p:spPr>
          <a:xfrm>
            <a:off x="6400804" y="1680963"/>
            <a:ext cx="2097707" cy="795826"/>
          </a:xfrm>
          <a:prstGeom prst="rect">
            <a:avLst/>
          </a:prstGeom>
          <a:solidFill>
            <a:schemeClr val="bg1"/>
          </a:solid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eaLnBrk="0" hangingPunct="0"/>
            <a:r>
              <a:rPr lang="en-US" sz="1600" b="1" dirty="0" smtClean="0">
                <a:solidFill>
                  <a:schemeClr val="tx1"/>
                </a:solidFill>
                <a:latin typeface="Arial" panose="020B0604020202020204" pitchFamily="34" charset="0"/>
                <a:ea typeface="ＭＳ 明朝"/>
                <a:cs typeface="Arial" panose="020B0604020202020204" pitchFamily="34" charset="0"/>
              </a:rPr>
              <a:t>SWATH </a:t>
            </a:r>
            <a:r>
              <a:rPr lang="en-US" sz="1600" b="1" dirty="0">
                <a:solidFill>
                  <a:schemeClr val="tx1"/>
                </a:solidFill>
                <a:latin typeface="Arial" panose="020B0604020202020204" pitchFamily="34" charset="0"/>
                <a:ea typeface="ＭＳ 明朝"/>
                <a:cs typeface="Arial" panose="020B0604020202020204" pitchFamily="34" charset="0"/>
              </a:rPr>
              <a:t>(</a:t>
            </a:r>
            <a:r>
              <a:rPr lang="en-US" sz="1600" b="1" dirty="0" smtClean="0">
                <a:solidFill>
                  <a:schemeClr val="tx1"/>
                </a:solidFill>
                <a:latin typeface="Arial" panose="020B0604020202020204" pitchFamily="34" charset="0"/>
                <a:ea typeface="ＭＳ 明朝"/>
                <a:cs typeface="Arial" panose="020B0604020202020204" pitchFamily="34" charset="0"/>
              </a:rPr>
              <a:t>MS/MS</a:t>
            </a:r>
            <a:r>
              <a:rPr lang="en-US" sz="1600" b="1" baseline="30000" dirty="0" smtClean="0">
                <a:solidFill>
                  <a:schemeClr val="tx1"/>
                </a:solidFill>
                <a:latin typeface="Arial" panose="020B0604020202020204" pitchFamily="34" charset="0"/>
                <a:ea typeface="ＭＳ 明朝"/>
                <a:cs typeface="Arial" panose="020B0604020202020204" pitchFamily="34" charset="0"/>
              </a:rPr>
              <a:t>ALL</a:t>
            </a:r>
            <a:r>
              <a:rPr lang="en-US" sz="1600" b="1" dirty="0" smtClean="0">
                <a:solidFill>
                  <a:schemeClr val="tx1"/>
                </a:solidFill>
                <a:latin typeface="Arial" panose="020B0604020202020204" pitchFamily="34" charset="0"/>
                <a:ea typeface="ＭＳ 明朝"/>
                <a:cs typeface="Arial" panose="020B0604020202020204" pitchFamily="34" charset="0"/>
              </a:rPr>
              <a:t>) on 5600 Triple-TOF </a:t>
            </a:r>
            <a:r>
              <a:rPr lang="en-US" sz="1600" b="1" dirty="0">
                <a:solidFill>
                  <a:schemeClr val="tx1"/>
                </a:solidFill>
                <a:latin typeface="Arial" panose="020B0604020202020204" pitchFamily="34" charset="0"/>
                <a:ea typeface="ＭＳ 明朝"/>
                <a:cs typeface="Arial" panose="020B0604020202020204" pitchFamily="34" charset="0"/>
              </a:rPr>
              <a:t>Mass Spectrometer</a:t>
            </a:r>
          </a:p>
        </p:txBody>
      </p:sp>
      <p:sp>
        <p:nvSpPr>
          <p:cNvPr id="36" name="Text Box 189"/>
          <p:cNvSpPr txBox="1"/>
          <p:nvPr/>
        </p:nvSpPr>
        <p:spPr>
          <a:xfrm>
            <a:off x="3758247" y="2001786"/>
            <a:ext cx="1554083" cy="824220"/>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r>
              <a:rPr lang="en-US" sz="2000" b="1" dirty="0" smtClean="0">
                <a:solidFill>
                  <a:schemeClr val="tx1"/>
                </a:solidFill>
                <a:latin typeface="Arial" panose="020B0604020202020204" pitchFamily="34" charset="0"/>
                <a:ea typeface="ＭＳ 明朝"/>
                <a:cs typeface="Arial" panose="020B0604020202020204" pitchFamily="34" charset="0"/>
              </a:rPr>
              <a:t>Normalized</a:t>
            </a:r>
          </a:p>
          <a:p>
            <a:pPr eaLnBrk="0" hangingPunct="0"/>
            <a:r>
              <a:rPr lang="en-US" sz="2000" b="1" dirty="0">
                <a:solidFill>
                  <a:schemeClr val="tx1"/>
                </a:solidFill>
                <a:latin typeface="Arial" panose="020B0604020202020204" pitchFamily="34" charset="0"/>
                <a:ea typeface="ＭＳ 明朝"/>
                <a:cs typeface="Arial" panose="020B0604020202020204" pitchFamily="34" charset="0"/>
              </a:rPr>
              <a:t>k</a:t>
            </a:r>
            <a:r>
              <a:rPr lang="en-US" sz="2000" b="1" dirty="0" smtClean="0">
                <a:solidFill>
                  <a:schemeClr val="tx1"/>
                </a:solidFill>
                <a:latin typeface="Arial" panose="020B0604020202020204" pitchFamily="34" charset="0"/>
                <a:ea typeface="ＭＳ 明朝"/>
                <a:cs typeface="Arial" panose="020B0604020202020204" pitchFamily="34" charset="0"/>
              </a:rPr>
              <a:t>idney weight</a:t>
            </a:r>
            <a:endParaRPr lang="en-US" sz="2000" b="1" dirty="0">
              <a:solidFill>
                <a:schemeClr val="tx1"/>
              </a:solidFill>
              <a:latin typeface="Arial" panose="020B0604020202020204" pitchFamily="34" charset="0"/>
              <a:ea typeface="ＭＳ 明朝"/>
              <a:cs typeface="Arial" panose="020B0604020202020204" pitchFamily="34" charset="0"/>
            </a:endParaRPr>
          </a:p>
        </p:txBody>
      </p:sp>
      <p:pic>
        <p:nvPicPr>
          <p:cNvPr id="18" name="Picture 17"/>
          <p:cNvPicPr>
            <a:picLocks noChangeAspect="1"/>
          </p:cNvPicPr>
          <p:nvPr/>
        </p:nvPicPr>
        <p:blipFill rotWithShape="1">
          <a:blip r:embed="rId5"/>
          <a:srcRect r="-6182" b="20124"/>
          <a:stretch/>
        </p:blipFill>
        <p:spPr>
          <a:xfrm>
            <a:off x="648426" y="2198980"/>
            <a:ext cx="3163110" cy="1340950"/>
          </a:xfrm>
          <a:prstGeom prst="rect">
            <a:avLst/>
          </a:prstGeom>
        </p:spPr>
      </p:pic>
      <p:sp>
        <p:nvSpPr>
          <p:cNvPr id="19" name="Text Box 189"/>
          <p:cNvSpPr txBox="1"/>
          <p:nvPr/>
        </p:nvSpPr>
        <p:spPr>
          <a:xfrm>
            <a:off x="2553922" y="2784452"/>
            <a:ext cx="1318633" cy="1020607"/>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r>
              <a:rPr lang="en-US" sz="2000" b="1" dirty="0" smtClean="0">
                <a:solidFill>
                  <a:srgbClr val="FF0000"/>
                </a:solidFill>
                <a:latin typeface="Arial" panose="020B0604020202020204" pitchFamily="34" charset="0"/>
                <a:ea typeface="ＭＳ 明朝"/>
                <a:cs typeface="Arial" panose="020B0604020202020204" pitchFamily="34" charset="0"/>
              </a:rPr>
              <a:t>Sham surgery or IR</a:t>
            </a:r>
          </a:p>
        </p:txBody>
      </p:sp>
      <p:sp>
        <p:nvSpPr>
          <p:cNvPr id="23" name="Right Brace 22"/>
          <p:cNvSpPr/>
          <p:nvPr/>
        </p:nvSpPr>
        <p:spPr>
          <a:xfrm>
            <a:off x="3635374" y="1882300"/>
            <a:ext cx="223733" cy="299922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hangingPunct="0"/>
            <a:endParaRPr lang="en-US" sz="2800">
              <a:solidFill>
                <a:prstClr val="black"/>
              </a:solidFill>
            </a:endParaRPr>
          </a:p>
        </p:txBody>
      </p:sp>
      <p:sp>
        <p:nvSpPr>
          <p:cNvPr id="25" name="Text Box 189"/>
          <p:cNvSpPr txBox="1"/>
          <p:nvPr/>
        </p:nvSpPr>
        <p:spPr>
          <a:xfrm>
            <a:off x="650216" y="1701915"/>
            <a:ext cx="1658259" cy="598008"/>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r>
              <a:rPr lang="en-US" sz="1600" b="1" dirty="0" smtClean="0">
                <a:solidFill>
                  <a:prstClr val="black"/>
                </a:solidFill>
                <a:latin typeface="Arial" panose="020B0604020202020204" pitchFamily="34" charset="0"/>
                <a:ea typeface="ＭＳ 明朝"/>
                <a:cs typeface="Arial" panose="020B0604020202020204" pitchFamily="34" charset="0"/>
              </a:rPr>
              <a:t>8-10 weeks</a:t>
            </a:r>
          </a:p>
          <a:p>
            <a:pPr eaLnBrk="0" hangingPunct="0"/>
            <a:r>
              <a:rPr lang="en-US" sz="1600" b="1" dirty="0" smtClean="0">
                <a:solidFill>
                  <a:prstClr val="black"/>
                </a:solidFill>
                <a:latin typeface="Arial" panose="020B0604020202020204" pitchFamily="34" charset="0"/>
                <a:ea typeface="ＭＳ 明朝"/>
                <a:cs typeface="Arial" panose="020B0604020202020204" pitchFamily="34" charset="0"/>
              </a:rPr>
              <a:t>old C57Bl6/J</a:t>
            </a:r>
            <a:endParaRPr lang="en-US" b="1" dirty="0">
              <a:solidFill>
                <a:prstClr val="black"/>
              </a:solidFill>
              <a:latin typeface="Arial" panose="020B0604020202020204" pitchFamily="34" charset="0"/>
              <a:ea typeface="ＭＳ 明朝"/>
              <a:cs typeface="Arial" panose="020B0604020202020204" pitchFamily="34"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21" y="3471098"/>
            <a:ext cx="1626870" cy="1380173"/>
          </a:xfrm>
          <a:prstGeom prst="rect">
            <a:avLst/>
          </a:prstGeom>
        </p:spPr>
      </p:pic>
      <p:cxnSp>
        <p:nvCxnSpPr>
          <p:cNvPr id="27" name="Straight Arrow Connector 26"/>
          <p:cNvCxnSpPr/>
          <p:nvPr/>
        </p:nvCxnSpPr>
        <p:spPr>
          <a:xfrm flipH="1">
            <a:off x="2162585" y="3146521"/>
            <a:ext cx="425661" cy="403677"/>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66"/>
          <p:cNvSpPr>
            <a:spLocks noChangeArrowheads="1"/>
          </p:cNvSpPr>
          <p:nvPr/>
        </p:nvSpPr>
        <p:spPr bwMode="auto">
          <a:xfrm>
            <a:off x="237904" y="4969581"/>
            <a:ext cx="16398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b="1" dirty="0" smtClean="0">
                <a:solidFill>
                  <a:prstClr val="black"/>
                </a:solidFill>
                <a:latin typeface="Arial" panose="020B0604020202020204" pitchFamily="34" charset="0"/>
                <a:cs typeface="Arial" panose="020B0604020202020204" pitchFamily="34" charset="0"/>
              </a:rPr>
              <a:t>Nephrectomy</a:t>
            </a:r>
            <a:endParaRPr lang="en-US" sz="2000" b="1" dirty="0">
              <a:solidFill>
                <a:prstClr val="black"/>
              </a:solidFill>
              <a:latin typeface="Arial" pitchFamily="34" charset="0"/>
              <a:cs typeface="Arial" pitchFamily="34" charset="0"/>
            </a:endParaRPr>
          </a:p>
        </p:txBody>
      </p:sp>
      <p:sp>
        <p:nvSpPr>
          <p:cNvPr id="20" name="Text Box 189"/>
          <p:cNvSpPr txBox="1"/>
          <p:nvPr/>
        </p:nvSpPr>
        <p:spPr>
          <a:xfrm>
            <a:off x="6981422" y="5285709"/>
            <a:ext cx="2101252" cy="795826"/>
          </a:xfrm>
          <a:prstGeom prst="rect">
            <a:avLst/>
          </a:prstGeom>
          <a:solidFill>
            <a:schemeClr val="bg1"/>
          </a:solid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eaLnBrk="0" hangingPunct="0"/>
            <a:r>
              <a:rPr lang="en-US" sz="1600" b="1" dirty="0">
                <a:solidFill>
                  <a:schemeClr val="tx1"/>
                </a:solidFill>
                <a:latin typeface="Arial" panose="020B0604020202020204" pitchFamily="34" charset="0"/>
                <a:ea typeface="ＭＳ 明朝"/>
                <a:cs typeface="Arial" panose="020B0604020202020204" pitchFamily="34" charset="0"/>
              </a:rPr>
              <a:t>MALDI-Imaging MS on a Bruker-TOF Mass Spectrometer</a:t>
            </a:r>
          </a:p>
        </p:txBody>
      </p:sp>
      <p:sp>
        <p:nvSpPr>
          <p:cNvPr id="29" name="Text Box 189"/>
          <p:cNvSpPr txBox="1"/>
          <p:nvPr/>
        </p:nvSpPr>
        <p:spPr>
          <a:xfrm>
            <a:off x="3755994" y="3538939"/>
            <a:ext cx="1762877" cy="824220"/>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r>
              <a:rPr lang="en-US" sz="2000" b="1" dirty="0" smtClean="0">
                <a:solidFill>
                  <a:schemeClr val="tx1"/>
                </a:solidFill>
                <a:latin typeface="Arial" panose="020B0604020202020204" pitchFamily="34" charset="0"/>
                <a:ea typeface="ＭＳ 明朝"/>
                <a:cs typeface="Arial" panose="020B0604020202020204" pitchFamily="34" charset="0"/>
              </a:rPr>
              <a:t>10% gelatin</a:t>
            </a:r>
          </a:p>
          <a:p>
            <a:pPr eaLnBrk="0" hangingPunct="0"/>
            <a:r>
              <a:rPr lang="en-US" sz="2000" b="1" dirty="0" err="1" smtClean="0">
                <a:solidFill>
                  <a:schemeClr val="tx1"/>
                </a:solidFill>
                <a:latin typeface="Arial" panose="020B0604020202020204" pitchFamily="34" charset="0"/>
                <a:ea typeface="ＭＳ 明朝"/>
                <a:cs typeface="Arial" panose="020B0604020202020204" pitchFamily="34" charset="0"/>
              </a:rPr>
              <a:t>cryosections</a:t>
            </a:r>
            <a:endParaRPr lang="en-US" sz="2000" b="1" dirty="0">
              <a:solidFill>
                <a:schemeClr val="tx1"/>
              </a:solidFill>
              <a:latin typeface="Arial" panose="020B0604020202020204" pitchFamily="34" charset="0"/>
              <a:ea typeface="ＭＳ 明朝"/>
              <a:cs typeface="Arial" panose="020B0604020202020204" pitchFamily="34" charset="0"/>
            </a:endParaRPr>
          </a:p>
        </p:txBody>
      </p:sp>
      <p:sp>
        <p:nvSpPr>
          <p:cNvPr id="37" name="Text Box 189"/>
          <p:cNvSpPr txBox="1"/>
          <p:nvPr/>
        </p:nvSpPr>
        <p:spPr>
          <a:xfrm>
            <a:off x="2001894" y="6537039"/>
            <a:ext cx="7142106" cy="320961"/>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eaLnBrk="0" hangingPunct="0"/>
            <a:r>
              <a:rPr lang="en-US" sz="1400" b="1" dirty="0" smtClean="0">
                <a:solidFill>
                  <a:schemeClr val="tx1"/>
                </a:solidFill>
                <a:latin typeface="Arial" panose="020B0604020202020204" pitchFamily="34" charset="0"/>
                <a:ea typeface="ＭＳ 明朝"/>
                <a:cs typeface="Arial" panose="020B0604020202020204" pitchFamily="34" charset="0"/>
              </a:rPr>
              <a:t>SWATH</a:t>
            </a:r>
            <a:r>
              <a:rPr lang="en-US" sz="1400" dirty="0" smtClean="0">
                <a:solidFill>
                  <a:schemeClr val="tx1"/>
                </a:solidFill>
                <a:latin typeface="Arial" panose="020B0604020202020204" pitchFamily="34" charset="0"/>
                <a:ea typeface="ＭＳ 明朝"/>
                <a:cs typeface="Arial" panose="020B0604020202020204" pitchFamily="34" charset="0"/>
              </a:rPr>
              <a:t> (</a:t>
            </a:r>
            <a:r>
              <a:rPr lang="en-US" sz="1400" b="1" dirty="0" smtClean="0">
                <a:solidFill>
                  <a:schemeClr val="tx1"/>
                </a:solidFill>
                <a:latin typeface="Arial" panose="020B0604020202020204" pitchFamily="34" charset="0"/>
                <a:ea typeface="ＭＳ 明朝"/>
                <a:cs typeface="Arial" panose="020B0604020202020204" pitchFamily="34" charset="0"/>
              </a:rPr>
              <a:t>S</a:t>
            </a:r>
            <a:r>
              <a:rPr lang="en-US" sz="1400" dirty="0" smtClean="0">
                <a:solidFill>
                  <a:schemeClr val="tx1"/>
                </a:solidFill>
                <a:latin typeface="Arial" panose="020B0604020202020204" pitchFamily="34" charset="0"/>
                <a:ea typeface="ＭＳ 明朝"/>
                <a:cs typeface="Arial" panose="020B0604020202020204" pitchFamily="34" charset="0"/>
              </a:rPr>
              <a:t>equential </a:t>
            </a:r>
            <a:r>
              <a:rPr lang="en-US" sz="1400" b="1" dirty="0" smtClean="0">
                <a:solidFill>
                  <a:schemeClr val="tx1"/>
                </a:solidFill>
                <a:latin typeface="Arial" panose="020B0604020202020204" pitchFamily="34" charset="0"/>
                <a:ea typeface="ＭＳ 明朝"/>
                <a:cs typeface="Arial" panose="020B0604020202020204" pitchFamily="34" charset="0"/>
              </a:rPr>
              <a:t>W</a:t>
            </a:r>
            <a:r>
              <a:rPr lang="en-US" sz="1400" dirty="0" smtClean="0">
                <a:solidFill>
                  <a:schemeClr val="tx1"/>
                </a:solidFill>
                <a:latin typeface="Arial" panose="020B0604020202020204" pitchFamily="34" charset="0"/>
                <a:ea typeface="ＭＳ 明朝"/>
                <a:cs typeface="Arial" panose="020B0604020202020204" pitchFamily="34" charset="0"/>
              </a:rPr>
              <a:t>indow </a:t>
            </a:r>
            <a:r>
              <a:rPr lang="en-US" sz="1400" b="1" dirty="0" smtClean="0">
                <a:solidFill>
                  <a:schemeClr val="tx1"/>
                </a:solidFill>
                <a:latin typeface="Arial" panose="020B0604020202020204" pitchFamily="34" charset="0"/>
                <a:ea typeface="ＭＳ 明朝"/>
                <a:cs typeface="Arial" panose="020B0604020202020204" pitchFamily="34" charset="0"/>
              </a:rPr>
              <a:t>A</a:t>
            </a:r>
            <a:r>
              <a:rPr lang="en-US" sz="1400" dirty="0" smtClean="0">
                <a:solidFill>
                  <a:schemeClr val="tx1"/>
                </a:solidFill>
                <a:latin typeface="Arial" panose="020B0604020202020204" pitchFamily="34" charset="0"/>
                <a:ea typeface="ＭＳ 明朝"/>
                <a:cs typeface="Arial" panose="020B0604020202020204" pitchFamily="34" charset="0"/>
              </a:rPr>
              <a:t>cquisition of all </a:t>
            </a:r>
            <a:r>
              <a:rPr lang="en-US" sz="1400" b="1" dirty="0" smtClean="0">
                <a:solidFill>
                  <a:schemeClr val="tx1"/>
                </a:solidFill>
                <a:latin typeface="Arial" panose="020B0604020202020204" pitchFamily="34" charset="0"/>
                <a:ea typeface="ＭＳ 明朝"/>
                <a:cs typeface="Arial" panose="020B0604020202020204" pitchFamily="34" charset="0"/>
              </a:rPr>
              <a:t>Th</a:t>
            </a:r>
            <a:r>
              <a:rPr lang="en-US" sz="1400" dirty="0" smtClean="0">
                <a:solidFill>
                  <a:schemeClr val="tx1"/>
                </a:solidFill>
                <a:latin typeface="Arial" panose="020B0604020202020204" pitchFamily="34" charset="0"/>
                <a:ea typeface="ＭＳ 明朝"/>
                <a:cs typeface="Arial" panose="020B0604020202020204" pitchFamily="34" charset="0"/>
              </a:rPr>
              <a:t>eoretical Mass Spectra</a:t>
            </a:r>
            <a:endParaRPr lang="en-US" sz="1400" dirty="0">
              <a:solidFill>
                <a:schemeClr val="tx1"/>
              </a:solidFill>
              <a:latin typeface="Arial" panose="020B0604020202020204" pitchFamily="34" charset="0"/>
              <a:ea typeface="ＭＳ 明朝"/>
              <a:cs typeface="Arial" panose="020B0604020202020204" pitchFamily="34" charset="0"/>
            </a:endParaRPr>
          </a:p>
        </p:txBody>
      </p:sp>
      <p:sp>
        <p:nvSpPr>
          <p:cNvPr id="9" name="Rectangle 8"/>
          <p:cNvSpPr/>
          <p:nvPr/>
        </p:nvSpPr>
        <p:spPr>
          <a:xfrm>
            <a:off x="5758725" y="3051230"/>
            <a:ext cx="3260917" cy="34522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4361967">
            <a:off x="5508244" y="1332983"/>
            <a:ext cx="646885" cy="1002182"/>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8838835">
            <a:off x="5497450" y="4041672"/>
            <a:ext cx="646885" cy="1002182"/>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2820000" flipH="1">
            <a:off x="581504" y="4437587"/>
            <a:ext cx="425661" cy="40367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31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3"/>
          <p:cNvSpPr>
            <a:spLocks noChangeArrowheads="1"/>
          </p:cNvSpPr>
          <p:nvPr/>
        </p:nvSpPr>
        <p:spPr bwMode="auto">
          <a:xfrm>
            <a:off x="1009224" y="5696887"/>
            <a:ext cx="9938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a:solidFill>
                  <a:prstClr val="black"/>
                </a:solidFill>
                <a:latin typeface="Arial" panose="020B0604020202020204" pitchFamily="34" charset="0"/>
                <a:cs typeface="Arial" panose="020B0604020202020204" pitchFamily="34" charset="0"/>
              </a:rPr>
              <a:t>0</a:t>
            </a:r>
          </a:p>
        </p:txBody>
      </p:sp>
      <p:sp>
        <p:nvSpPr>
          <p:cNvPr id="14" name="Rectangle 114"/>
          <p:cNvSpPr>
            <a:spLocks noChangeArrowheads="1"/>
          </p:cNvSpPr>
          <p:nvPr/>
        </p:nvSpPr>
        <p:spPr bwMode="auto">
          <a:xfrm>
            <a:off x="860144" y="5426676"/>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0.1</a:t>
            </a:r>
            <a:endParaRPr lang="en-US" sz="1400" dirty="0">
              <a:solidFill>
                <a:prstClr val="black"/>
              </a:solidFill>
              <a:latin typeface="Arial" panose="020B0604020202020204" pitchFamily="34" charset="0"/>
              <a:cs typeface="Arial" panose="020B0604020202020204" pitchFamily="34" charset="0"/>
            </a:endParaRPr>
          </a:p>
        </p:txBody>
      </p:sp>
      <p:sp>
        <p:nvSpPr>
          <p:cNvPr id="15" name="Rectangle 115"/>
          <p:cNvSpPr>
            <a:spLocks noChangeArrowheads="1"/>
          </p:cNvSpPr>
          <p:nvPr/>
        </p:nvSpPr>
        <p:spPr bwMode="auto">
          <a:xfrm>
            <a:off x="860144" y="5153698"/>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0.2</a:t>
            </a:r>
            <a:endParaRPr lang="en-US" sz="1400" dirty="0">
              <a:solidFill>
                <a:prstClr val="black"/>
              </a:solidFill>
              <a:latin typeface="Arial" panose="020B0604020202020204" pitchFamily="34" charset="0"/>
              <a:cs typeface="Arial" panose="020B0604020202020204" pitchFamily="34" charset="0"/>
            </a:endParaRPr>
          </a:p>
        </p:txBody>
      </p:sp>
      <p:sp>
        <p:nvSpPr>
          <p:cNvPr id="16" name="Rectangle 116"/>
          <p:cNvSpPr>
            <a:spLocks noChangeArrowheads="1"/>
          </p:cNvSpPr>
          <p:nvPr/>
        </p:nvSpPr>
        <p:spPr bwMode="auto">
          <a:xfrm>
            <a:off x="860144" y="4884024"/>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0.3</a:t>
            </a:r>
            <a:endParaRPr lang="en-US" sz="1400" dirty="0">
              <a:solidFill>
                <a:prstClr val="black"/>
              </a:solidFill>
              <a:latin typeface="Arial" panose="020B0604020202020204" pitchFamily="34" charset="0"/>
              <a:cs typeface="Arial" panose="020B0604020202020204" pitchFamily="34" charset="0"/>
            </a:endParaRPr>
          </a:p>
        </p:txBody>
      </p:sp>
      <p:sp>
        <p:nvSpPr>
          <p:cNvPr id="17" name="Rectangle 117"/>
          <p:cNvSpPr>
            <a:spLocks noChangeArrowheads="1"/>
          </p:cNvSpPr>
          <p:nvPr/>
        </p:nvSpPr>
        <p:spPr bwMode="auto">
          <a:xfrm>
            <a:off x="860144" y="4613578"/>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0.4</a:t>
            </a:r>
            <a:endParaRPr lang="en-US" sz="1400" dirty="0">
              <a:solidFill>
                <a:prstClr val="black"/>
              </a:solidFill>
              <a:latin typeface="Arial" panose="020B0604020202020204" pitchFamily="34" charset="0"/>
              <a:cs typeface="Arial" panose="020B0604020202020204" pitchFamily="34" charset="0"/>
            </a:endParaRPr>
          </a:p>
        </p:txBody>
      </p:sp>
      <p:sp>
        <p:nvSpPr>
          <p:cNvPr id="18" name="Rectangle 118"/>
          <p:cNvSpPr>
            <a:spLocks noChangeArrowheads="1"/>
          </p:cNvSpPr>
          <p:nvPr/>
        </p:nvSpPr>
        <p:spPr bwMode="auto">
          <a:xfrm>
            <a:off x="860144" y="4339678"/>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0.5</a:t>
            </a:r>
            <a:endParaRPr lang="en-US" sz="1400" dirty="0">
              <a:solidFill>
                <a:prstClr val="black"/>
              </a:solidFill>
              <a:latin typeface="Arial" panose="020B0604020202020204" pitchFamily="34" charset="0"/>
              <a:cs typeface="Arial" panose="020B0604020202020204" pitchFamily="34" charset="0"/>
            </a:endParaRPr>
          </a:p>
        </p:txBody>
      </p:sp>
      <p:sp>
        <p:nvSpPr>
          <p:cNvPr id="19" name="Rectangle 119"/>
          <p:cNvSpPr>
            <a:spLocks noChangeArrowheads="1"/>
          </p:cNvSpPr>
          <p:nvPr/>
        </p:nvSpPr>
        <p:spPr bwMode="auto">
          <a:xfrm>
            <a:off x="860144" y="4070926"/>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0.6</a:t>
            </a:r>
            <a:endParaRPr lang="en-US" sz="1400" dirty="0">
              <a:solidFill>
                <a:prstClr val="black"/>
              </a:solidFill>
              <a:latin typeface="Arial" panose="020B0604020202020204" pitchFamily="34" charset="0"/>
              <a:cs typeface="Arial" panose="020B0604020202020204" pitchFamily="34" charset="0"/>
            </a:endParaRPr>
          </a:p>
        </p:txBody>
      </p:sp>
      <p:sp>
        <p:nvSpPr>
          <p:cNvPr id="20" name="Rectangle 120"/>
          <p:cNvSpPr>
            <a:spLocks noChangeArrowheads="1"/>
          </p:cNvSpPr>
          <p:nvPr/>
        </p:nvSpPr>
        <p:spPr bwMode="auto">
          <a:xfrm>
            <a:off x="860144" y="3801252"/>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0.7</a:t>
            </a:r>
            <a:endParaRPr lang="en-US" sz="1400" dirty="0">
              <a:solidFill>
                <a:prstClr val="black"/>
              </a:solidFill>
              <a:latin typeface="Arial" panose="020B0604020202020204" pitchFamily="34" charset="0"/>
              <a:cs typeface="Arial" panose="020B0604020202020204" pitchFamily="34" charset="0"/>
            </a:endParaRPr>
          </a:p>
        </p:txBody>
      </p:sp>
      <p:sp>
        <p:nvSpPr>
          <p:cNvPr id="21" name="Rectangle 121"/>
          <p:cNvSpPr>
            <a:spLocks noChangeArrowheads="1"/>
          </p:cNvSpPr>
          <p:nvPr/>
        </p:nvSpPr>
        <p:spPr bwMode="auto">
          <a:xfrm>
            <a:off x="860144" y="3527267"/>
            <a:ext cx="248466"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0.8</a:t>
            </a:r>
            <a:endParaRPr lang="en-US" sz="1400" dirty="0">
              <a:solidFill>
                <a:prstClr val="black"/>
              </a:solidFill>
              <a:latin typeface="Arial" panose="020B0604020202020204" pitchFamily="34" charset="0"/>
              <a:cs typeface="Arial" panose="020B0604020202020204" pitchFamily="34" charset="0"/>
            </a:endParaRPr>
          </a:p>
        </p:txBody>
      </p:sp>
      <p:sp>
        <p:nvSpPr>
          <p:cNvPr id="22" name="Rectangle 123"/>
          <p:cNvSpPr>
            <a:spLocks noChangeArrowheads="1"/>
          </p:cNvSpPr>
          <p:nvPr/>
        </p:nvSpPr>
        <p:spPr bwMode="auto">
          <a:xfrm rot="16200000">
            <a:off x="-476720" y="3866267"/>
            <a:ext cx="2069476" cy="215444"/>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Plasma creatinine (mg/dl)</a:t>
            </a:r>
            <a:endParaRPr lang="en-US" sz="1400" dirty="0">
              <a:solidFill>
                <a:prstClr val="black"/>
              </a:solidFill>
              <a:latin typeface="Arial" panose="020B0604020202020204" pitchFamily="34" charset="0"/>
              <a:cs typeface="Arial" panose="020B0604020202020204" pitchFamily="34" charset="0"/>
            </a:endParaRPr>
          </a:p>
        </p:txBody>
      </p:sp>
      <p:sp>
        <p:nvSpPr>
          <p:cNvPr id="23" name="Line 12"/>
          <p:cNvSpPr>
            <a:spLocks noChangeShapeType="1"/>
          </p:cNvSpPr>
          <p:nvPr/>
        </p:nvSpPr>
        <p:spPr bwMode="auto">
          <a:xfrm>
            <a:off x="1179597" y="2284611"/>
            <a:ext cx="964" cy="352044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24" name="Line 13"/>
          <p:cNvSpPr>
            <a:spLocks noChangeShapeType="1"/>
          </p:cNvSpPr>
          <p:nvPr/>
        </p:nvSpPr>
        <p:spPr bwMode="auto">
          <a:xfrm>
            <a:off x="1133877" y="5805656"/>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25" name="Line 14"/>
          <p:cNvSpPr>
            <a:spLocks noChangeShapeType="1"/>
          </p:cNvSpPr>
          <p:nvPr/>
        </p:nvSpPr>
        <p:spPr bwMode="auto">
          <a:xfrm>
            <a:off x="1133877" y="5536432"/>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26" name="Line 15"/>
          <p:cNvSpPr>
            <a:spLocks noChangeShapeType="1"/>
          </p:cNvSpPr>
          <p:nvPr/>
        </p:nvSpPr>
        <p:spPr bwMode="auto">
          <a:xfrm>
            <a:off x="1133877" y="5261713"/>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27" name="Line 16"/>
          <p:cNvSpPr>
            <a:spLocks noChangeShapeType="1"/>
          </p:cNvSpPr>
          <p:nvPr/>
        </p:nvSpPr>
        <p:spPr bwMode="auto">
          <a:xfrm>
            <a:off x="1133877" y="4992489"/>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28" name="Line 17"/>
          <p:cNvSpPr>
            <a:spLocks noChangeShapeType="1"/>
          </p:cNvSpPr>
          <p:nvPr/>
        </p:nvSpPr>
        <p:spPr bwMode="auto">
          <a:xfrm>
            <a:off x="1133877" y="4723265"/>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29" name="Line 18"/>
          <p:cNvSpPr>
            <a:spLocks noChangeShapeType="1"/>
          </p:cNvSpPr>
          <p:nvPr/>
        </p:nvSpPr>
        <p:spPr bwMode="auto">
          <a:xfrm>
            <a:off x="1133877" y="4448547"/>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0" name="Line 19"/>
          <p:cNvSpPr>
            <a:spLocks noChangeShapeType="1"/>
          </p:cNvSpPr>
          <p:nvPr/>
        </p:nvSpPr>
        <p:spPr bwMode="auto">
          <a:xfrm>
            <a:off x="1133877" y="4179324"/>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1" name="Line 20"/>
          <p:cNvSpPr>
            <a:spLocks noChangeShapeType="1"/>
          </p:cNvSpPr>
          <p:nvPr/>
        </p:nvSpPr>
        <p:spPr bwMode="auto">
          <a:xfrm>
            <a:off x="1133877" y="3910099"/>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2" name="Line 21"/>
          <p:cNvSpPr>
            <a:spLocks noChangeShapeType="1"/>
          </p:cNvSpPr>
          <p:nvPr/>
        </p:nvSpPr>
        <p:spPr bwMode="auto">
          <a:xfrm>
            <a:off x="1133877" y="3635380"/>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3" name="Line 23"/>
          <p:cNvSpPr>
            <a:spLocks noChangeShapeType="1"/>
          </p:cNvSpPr>
          <p:nvPr/>
        </p:nvSpPr>
        <p:spPr bwMode="auto">
          <a:xfrm flipV="1">
            <a:off x="1363902" y="5316035"/>
            <a:ext cx="0" cy="9144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4" name="Line 24"/>
          <p:cNvSpPr>
            <a:spLocks noChangeShapeType="1"/>
          </p:cNvSpPr>
          <p:nvPr/>
        </p:nvSpPr>
        <p:spPr bwMode="auto">
          <a:xfrm>
            <a:off x="1319461" y="5316035"/>
            <a:ext cx="9144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5" name="Line 27"/>
          <p:cNvSpPr>
            <a:spLocks noChangeShapeType="1"/>
          </p:cNvSpPr>
          <p:nvPr/>
        </p:nvSpPr>
        <p:spPr bwMode="auto">
          <a:xfrm flipV="1">
            <a:off x="1612273" y="3945030"/>
            <a:ext cx="0" cy="722376"/>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6" name="Line 28"/>
          <p:cNvSpPr>
            <a:spLocks noChangeShapeType="1"/>
          </p:cNvSpPr>
          <p:nvPr/>
        </p:nvSpPr>
        <p:spPr bwMode="auto">
          <a:xfrm>
            <a:off x="1565340" y="3945031"/>
            <a:ext cx="9144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37" name="Rectangle 96"/>
          <p:cNvSpPr>
            <a:spLocks noChangeArrowheads="1"/>
          </p:cNvSpPr>
          <p:nvPr/>
        </p:nvSpPr>
        <p:spPr bwMode="auto">
          <a:xfrm>
            <a:off x="1236272" y="5408616"/>
            <a:ext cx="246062" cy="395412"/>
          </a:xfrm>
          <a:prstGeom prst="rect">
            <a:avLst/>
          </a:prstGeom>
          <a:solidFill>
            <a:schemeClr val="bg1"/>
          </a:solidFill>
          <a:ln w="1905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38" name="Rectangle 96"/>
          <p:cNvSpPr>
            <a:spLocks noChangeArrowheads="1"/>
          </p:cNvSpPr>
          <p:nvPr/>
        </p:nvSpPr>
        <p:spPr bwMode="auto">
          <a:xfrm>
            <a:off x="1491754" y="4660903"/>
            <a:ext cx="246062" cy="1143123"/>
          </a:xfrm>
          <a:prstGeom prst="rect">
            <a:avLst/>
          </a:prstGeom>
          <a:solidFill>
            <a:schemeClr val="tx1"/>
          </a:solidFill>
          <a:ln w="1905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19397" t="7629" r="21831" b="11470"/>
          <a:stretch/>
        </p:blipFill>
        <p:spPr>
          <a:xfrm>
            <a:off x="4968101" y="1169590"/>
            <a:ext cx="1504761" cy="1553479"/>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14254" t="2778" r="18717"/>
          <a:stretch/>
        </p:blipFill>
        <p:spPr>
          <a:xfrm rot="16200000">
            <a:off x="2882191" y="1078871"/>
            <a:ext cx="1716183" cy="1866900"/>
          </a:xfrm>
          <a:prstGeom prst="rect">
            <a:avLst/>
          </a:prstGeom>
        </p:spPr>
      </p:pic>
      <p:pic>
        <p:nvPicPr>
          <p:cNvPr id="45" name="Picture 44"/>
          <p:cNvPicPr>
            <a:picLocks noChangeAspect="1"/>
          </p:cNvPicPr>
          <p:nvPr/>
        </p:nvPicPr>
        <p:blipFill rotWithShape="1">
          <a:blip r:embed="rId5" cstate="print">
            <a:extLst>
              <a:ext uri="{28A0092B-C50C-407E-A947-70E740481C1C}">
                <a14:useLocalDpi xmlns:a14="http://schemas.microsoft.com/office/drawing/2010/main" val="0"/>
              </a:ext>
            </a:extLst>
          </a:blip>
          <a:srcRect l="14217" t="6900" r="12867" b="9607"/>
          <a:stretch/>
        </p:blipFill>
        <p:spPr>
          <a:xfrm>
            <a:off x="6798759" y="1120949"/>
            <a:ext cx="1866900" cy="1603285"/>
          </a:xfrm>
          <a:prstGeom prst="rect">
            <a:avLst/>
          </a:prstGeom>
        </p:spPr>
      </p:pic>
      <p:sp>
        <p:nvSpPr>
          <p:cNvPr id="46" name="Rectangle 45"/>
          <p:cNvSpPr/>
          <p:nvPr/>
        </p:nvSpPr>
        <p:spPr>
          <a:xfrm rot="5400000">
            <a:off x="7670868" y="1977207"/>
            <a:ext cx="343265" cy="5450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7" name="Rectangle 46"/>
          <p:cNvSpPr/>
          <p:nvPr/>
        </p:nvSpPr>
        <p:spPr>
          <a:xfrm rot="16200000">
            <a:off x="3493319" y="1354460"/>
            <a:ext cx="343265" cy="5244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1109" y="4344266"/>
            <a:ext cx="1956027" cy="1468984"/>
          </a:xfrm>
          <a:prstGeom prst="rect">
            <a:avLst/>
          </a:prstGeom>
        </p:spPr>
      </p:pic>
      <p:pic>
        <p:nvPicPr>
          <p:cNvPr id="49" name="Picture 48"/>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5234" y="4344266"/>
            <a:ext cx="1958645" cy="1468984"/>
          </a:xfrm>
          <a:prstGeom prst="rect">
            <a:avLst/>
          </a:prstGeom>
        </p:spPr>
      </p:pic>
      <p:pic>
        <p:nvPicPr>
          <p:cNvPr id="50" name="Picture 49"/>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736556" y="4344266"/>
            <a:ext cx="1958645" cy="1468984"/>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1109" y="2839091"/>
            <a:ext cx="1956027" cy="1468984"/>
          </a:xfrm>
          <a:prstGeom prst="rect">
            <a:avLst/>
          </a:prstGeom>
        </p:spPr>
      </p:pic>
      <p:pic>
        <p:nvPicPr>
          <p:cNvPr id="52" name="Picture 51"/>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35234" y="2839091"/>
            <a:ext cx="1958645" cy="1468984"/>
          </a:xfrm>
          <a:prstGeom prst="rect">
            <a:avLst/>
          </a:prstGeom>
        </p:spPr>
      </p:pic>
      <p:pic>
        <p:nvPicPr>
          <p:cNvPr id="53" name="Picture 52"/>
          <p:cNvPicPr preferRelativeResize="0">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6736556" y="2839091"/>
            <a:ext cx="1958645" cy="1468984"/>
          </a:xfrm>
          <a:prstGeom prst="rect">
            <a:avLst/>
          </a:prstGeom>
        </p:spPr>
      </p:pic>
      <p:cxnSp>
        <p:nvCxnSpPr>
          <p:cNvPr id="60" name="Straight Connector 59"/>
          <p:cNvCxnSpPr/>
          <p:nvPr/>
        </p:nvCxnSpPr>
        <p:spPr>
          <a:xfrm flipV="1">
            <a:off x="4252094" y="4236074"/>
            <a:ext cx="160020" cy="3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22564" y="3986476"/>
            <a:ext cx="619080" cy="261610"/>
          </a:xfrm>
          <a:prstGeom prst="rect">
            <a:avLst/>
          </a:prstGeom>
          <a:noFill/>
        </p:spPr>
        <p:txBody>
          <a:bodyPr wrap="none" rtlCol="0">
            <a:spAutoFit/>
          </a:bodyPr>
          <a:lstStyle/>
          <a:p>
            <a:pPr algn="ctr" fontAlgn="auto">
              <a:spcBef>
                <a:spcPts val="0"/>
              </a:spcBef>
              <a:spcAft>
                <a:spcPts val="0"/>
              </a:spcAft>
            </a:pPr>
            <a:r>
              <a:rPr lang="en-US" sz="1100" dirty="0">
                <a:solidFill>
                  <a:prstClr val="black"/>
                </a:solidFill>
                <a:latin typeface="Arial" panose="020B0604020202020204" pitchFamily="34" charset="0"/>
                <a:cs typeface="Arial" panose="020B0604020202020204" pitchFamily="34" charset="0"/>
              </a:rPr>
              <a:t>100</a:t>
            </a:r>
            <a:r>
              <a:rPr lang="en-US" sz="1100" dirty="0">
                <a:solidFill>
                  <a:prstClr val="black"/>
                </a:solidFill>
                <a:latin typeface="Symbol" panose="05050102010706020507" pitchFamily="18" charset="2"/>
                <a:cs typeface="Arial" panose="020B0604020202020204" pitchFamily="34" charset="0"/>
              </a:rPr>
              <a:t>m</a:t>
            </a:r>
            <a:r>
              <a:rPr lang="en-US" sz="1100" dirty="0">
                <a:solidFill>
                  <a:prstClr val="black"/>
                </a:solidFill>
                <a:latin typeface="Arial" panose="020B0604020202020204" pitchFamily="34" charset="0"/>
                <a:cs typeface="Arial" panose="020B0604020202020204" pitchFamily="34" charset="0"/>
              </a:rPr>
              <a:t>m</a:t>
            </a:r>
          </a:p>
        </p:txBody>
      </p:sp>
      <p:cxnSp>
        <p:nvCxnSpPr>
          <p:cNvPr id="62" name="Straight Arrow Connector 61"/>
          <p:cNvCxnSpPr>
            <a:stCxn id="46" idx="3"/>
          </p:cNvCxnSpPr>
          <p:nvPr/>
        </p:nvCxnSpPr>
        <p:spPr>
          <a:xfrm flipH="1">
            <a:off x="7841668" y="2421374"/>
            <a:ext cx="832" cy="4177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851933" y="1685248"/>
            <a:ext cx="468" cy="11445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rot="5400000">
            <a:off x="5680769" y="1241081"/>
            <a:ext cx="343265" cy="5450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5" name="TextBox 64"/>
          <p:cNvSpPr txBox="1"/>
          <p:nvPr/>
        </p:nvSpPr>
        <p:spPr>
          <a:xfrm>
            <a:off x="2786571" y="2872596"/>
            <a:ext cx="673582" cy="307777"/>
          </a:xfrm>
          <a:prstGeom prst="rect">
            <a:avLst/>
          </a:prstGeom>
          <a:solidFill>
            <a:schemeClr val="bg1"/>
          </a:solidFill>
        </p:spPr>
        <p:txBody>
          <a:bodyPr wrap="none" rtlCol="0">
            <a:spAutoFit/>
          </a:bodyPr>
          <a:lstStyle/>
          <a:p>
            <a:pPr fontAlgn="auto">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Sham</a:t>
            </a:r>
          </a:p>
        </p:txBody>
      </p:sp>
      <p:sp>
        <p:nvSpPr>
          <p:cNvPr id="66" name="TextBox 65"/>
          <p:cNvSpPr txBox="1"/>
          <p:nvPr/>
        </p:nvSpPr>
        <p:spPr>
          <a:xfrm>
            <a:off x="4778652" y="2872596"/>
            <a:ext cx="662361" cy="307777"/>
          </a:xfrm>
          <a:prstGeom prst="rect">
            <a:avLst/>
          </a:prstGeom>
          <a:solidFill>
            <a:schemeClr val="bg1"/>
          </a:solidFill>
        </p:spPr>
        <p:txBody>
          <a:bodyPr wrap="none" rtlCol="0">
            <a:spAutoFit/>
          </a:bodyPr>
          <a:lstStyle/>
          <a:p>
            <a:pPr fontAlgn="auto">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IR </a:t>
            </a:r>
            <a:r>
              <a:rPr lang="en-US" sz="1400" dirty="0" smtClean="0">
                <a:solidFill>
                  <a:prstClr val="black"/>
                </a:solidFill>
                <a:latin typeface="Arial" panose="020B0604020202020204" pitchFamily="34" charset="0"/>
                <a:cs typeface="Arial" panose="020B0604020202020204" pitchFamily="34" charset="0"/>
              </a:rPr>
              <a:t>6 h</a:t>
            </a:r>
            <a:endParaRPr lang="en-US" sz="1400" dirty="0">
              <a:solidFill>
                <a:prstClr val="black"/>
              </a:solidFill>
              <a:latin typeface="Arial" panose="020B0604020202020204" pitchFamily="34" charset="0"/>
              <a:cs typeface="Arial" panose="020B0604020202020204" pitchFamily="34" charset="0"/>
            </a:endParaRPr>
          </a:p>
        </p:txBody>
      </p:sp>
      <p:sp>
        <p:nvSpPr>
          <p:cNvPr id="67" name="TextBox 66"/>
          <p:cNvSpPr txBox="1"/>
          <p:nvPr/>
        </p:nvSpPr>
        <p:spPr>
          <a:xfrm>
            <a:off x="6775504" y="2872596"/>
            <a:ext cx="761747" cy="307777"/>
          </a:xfrm>
          <a:prstGeom prst="rect">
            <a:avLst/>
          </a:prstGeom>
          <a:solidFill>
            <a:schemeClr val="bg1"/>
          </a:solidFill>
        </p:spPr>
        <p:txBody>
          <a:bodyPr wrap="none" rtlCol="0">
            <a:spAutoFit/>
          </a:bodyPr>
          <a:lstStyle/>
          <a:p>
            <a:pPr fontAlgn="auto">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IR </a:t>
            </a:r>
            <a:r>
              <a:rPr lang="en-US" sz="1400" dirty="0" smtClean="0">
                <a:solidFill>
                  <a:prstClr val="black"/>
                </a:solidFill>
                <a:latin typeface="Arial" panose="020B0604020202020204" pitchFamily="34" charset="0"/>
                <a:cs typeface="Arial" panose="020B0604020202020204" pitchFamily="34" charset="0"/>
              </a:rPr>
              <a:t>24 h</a:t>
            </a:r>
            <a:endParaRPr lang="en-US" sz="1400" dirty="0">
              <a:solidFill>
                <a:prstClr val="black"/>
              </a:solidFill>
              <a:latin typeface="Arial" panose="020B0604020202020204" pitchFamily="34" charset="0"/>
              <a:cs typeface="Arial" panose="020B0604020202020204" pitchFamily="34" charset="0"/>
            </a:endParaRPr>
          </a:p>
        </p:txBody>
      </p:sp>
      <p:cxnSp>
        <p:nvCxnSpPr>
          <p:cNvPr id="68" name="Straight Arrow Connector 67"/>
          <p:cNvCxnSpPr/>
          <p:nvPr/>
        </p:nvCxnSpPr>
        <p:spPr>
          <a:xfrm flipH="1">
            <a:off x="3664951" y="1788302"/>
            <a:ext cx="3700" cy="10414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Line 27"/>
          <p:cNvSpPr>
            <a:spLocks noChangeShapeType="1"/>
          </p:cNvSpPr>
          <p:nvPr/>
        </p:nvSpPr>
        <p:spPr bwMode="auto">
          <a:xfrm flipV="1">
            <a:off x="2133437" y="2503506"/>
            <a:ext cx="0" cy="1152144"/>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70" name="Line 28"/>
          <p:cNvSpPr>
            <a:spLocks noChangeShapeType="1"/>
          </p:cNvSpPr>
          <p:nvPr/>
        </p:nvSpPr>
        <p:spPr bwMode="auto">
          <a:xfrm>
            <a:off x="2086504" y="2503507"/>
            <a:ext cx="9144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71" name="Rectangle 96"/>
          <p:cNvSpPr>
            <a:spLocks noChangeArrowheads="1"/>
          </p:cNvSpPr>
          <p:nvPr/>
        </p:nvSpPr>
        <p:spPr bwMode="auto">
          <a:xfrm>
            <a:off x="2015299" y="3655254"/>
            <a:ext cx="246062" cy="2148774"/>
          </a:xfrm>
          <a:prstGeom prst="rect">
            <a:avLst/>
          </a:prstGeom>
          <a:solidFill>
            <a:schemeClr val="tx1">
              <a:lumMod val="50000"/>
              <a:lumOff val="50000"/>
            </a:schemeClr>
          </a:solidFill>
          <a:ln w="1905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73" name="Line 16"/>
          <p:cNvSpPr>
            <a:spLocks noChangeShapeType="1"/>
          </p:cNvSpPr>
          <p:nvPr/>
        </p:nvSpPr>
        <p:spPr bwMode="auto">
          <a:xfrm>
            <a:off x="1133877" y="3362841"/>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74" name="Line 17"/>
          <p:cNvSpPr>
            <a:spLocks noChangeShapeType="1"/>
          </p:cNvSpPr>
          <p:nvPr/>
        </p:nvSpPr>
        <p:spPr bwMode="auto">
          <a:xfrm>
            <a:off x="1133877" y="3093617"/>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75" name="Line 18"/>
          <p:cNvSpPr>
            <a:spLocks noChangeShapeType="1"/>
          </p:cNvSpPr>
          <p:nvPr/>
        </p:nvSpPr>
        <p:spPr bwMode="auto">
          <a:xfrm>
            <a:off x="1133877" y="2818899"/>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76" name="Line 19"/>
          <p:cNvSpPr>
            <a:spLocks noChangeShapeType="1"/>
          </p:cNvSpPr>
          <p:nvPr/>
        </p:nvSpPr>
        <p:spPr bwMode="auto">
          <a:xfrm>
            <a:off x="1133877" y="2549676"/>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77" name="Line 20"/>
          <p:cNvSpPr>
            <a:spLocks noChangeShapeType="1"/>
          </p:cNvSpPr>
          <p:nvPr/>
        </p:nvSpPr>
        <p:spPr bwMode="auto">
          <a:xfrm>
            <a:off x="1133877" y="2280451"/>
            <a:ext cx="4572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81" name="Rectangle 357"/>
          <p:cNvSpPr>
            <a:spLocks noChangeAspect="1" noChangeArrowheads="1"/>
          </p:cNvSpPr>
          <p:nvPr/>
        </p:nvSpPr>
        <p:spPr bwMode="auto">
          <a:xfrm>
            <a:off x="2090486" y="2288371"/>
            <a:ext cx="99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defRPr/>
            </a:pPr>
            <a:r>
              <a:rPr lang="en-US" sz="2000" kern="0" dirty="0">
                <a:solidFill>
                  <a:prstClr val="black"/>
                </a:solidFill>
                <a:latin typeface="Arial" panose="020B0604020202020204" pitchFamily="34" charset="0"/>
                <a:cs typeface="Arial" pitchFamily="34" charset="0"/>
              </a:rPr>
              <a:t>*</a:t>
            </a:r>
            <a:endParaRPr lang="en-US" sz="2000" i="1" kern="0" dirty="0" smtClean="0">
              <a:solidFill>
                <a:prstClr val="black"/>
              </a:solidFill>
              <a:latin typeface="Arial" pitchFamily="34" charset="0"/>
              <a:cs typeface="Arial" pitchFamily="34" charset="0"/>
            </a:endParaRPr>
          </a:p>
        </p:txBody>
      </p:sp>
      <p:sp>
        <p:nvSpPr>
          <p:cNvPr id="82" name="Rectangle 357"/>
          <p:cNvSpPr>
            <a:spLocks noChangeAspect="1" noChangeArrowheads="1"/>
          </p:cNvSpPr>
          <p:nvPr/>
        </p:nvSpPr>
        <p:spPr bwMode="auto">
          <a:xfrm>
            <a:off x="1565515" y="3730977"/>
            <a:ext cx="99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defRPr/>
            </a:pPr>
            <a:r>
              <a:rPr lang="en-US" sz="2000" kern="0" dirty="0">
                <a:solidFill>
                  <a:prstClr val="black"/>
                </a:solidFill>
                <a:latin typeface="Arial" panose="020B0604020202020204" pitchFamily="34" charset="0"/>
                <a:cs typeface="Arial" pitchFamily="34" charset="0"/>
              </a:rPr>
              <a:t>*</a:t>
            </a:r>
            <a:endParaRPr lang="en-US" sz="2000" i="1" kern="0" dirty="0" smtClean="0">
              <a:solidFill>
                <a:prstClr val="black"/>
              </a:solidFill>
              <a:latin typeface="Arial" pitchFamily="34" charset="0"/>
              <a:cs typeface="Arial" pitchFamily="34" charset="0"/>
            </a:endParaRPr>
          </a:p>
        </p:txBody>
      </p:sp>
      <p:sp>
        <p:nvSpPr>
          <p:cNvPr id="83" name="Rectangle 357"/>
          <p:cNvSpPr>
            <a:spLocks noChangeAspect="1" noChangeArrowheads="1"/>
          </p:cNvSpPr>
          <p:nvPr/>
        </p:nvSpPr>
        <p:spPr bwMode="auto">
          <a:xfrm>
            <a:off x="1817492" y="2051460"/>
            <a:ext cx="99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auto">
              <a:spcBef>
                <a:spcPts val="0"/>
              </a:spcBef>
              <a:spcAft>
                <a:spcPts val="0"/>
              </a:spcAft>
              <a:defRPr/>
            </a:pPr>
            <a:r>
              <a:rPr lang="en-US" sz="2000" kern="0" dirty="0">
                <a:solidFill>
                  <a:prstClr val="black"/>
                </a:solidFill>
                <a:latin typeface="Arial" panose="020B0604020202020204" pitchFamily="34" charset="0"/>
                <a:cs typeface="Arial" pitchFamily="34" charset="0"/>
              </a:rPr>
              <a:t>*</a:t>
            </a:r>
            <a:endParaRPr lang="en-US" sz="2000" i="1" kern="0" dirty="0" smtClean="0">
              <a:solidFill>
                <a:prstClr val="black"/>
              </a:solidFill>
              <a:latin typeface="Arial" pitchFamily="34" charset="0"/>
              <a:cs typeface="Arial" pitchFamily="34" charset="0"/>
            </a:endParaRPr>
          </a:p>
        </p:txBody>
      </p:sp>
      <p:cxnSp>
        <p:nvCxnSpPr>
          <p:cNvPr id="5" name="Straight Connector 4"/>
          <p:cNvCxnSpPr/>
          <p:nvPr/>
        </p:nvCxnSpPr>
        <p:spPr>
          <a:xfrm>
            <a:off x="1611518" y="2226641"/>
            <a:ext cx="5214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114"/>
          <p:cNvSpPr>
            <a:spLocks noChangeArrowheads="1"/>
          </p:cNvSpPr>
          <p:nvPr/>
        </p:nvSpPr>
        <p:spPr bwMode="auto">
          <a:xfrm>
            <a:off x="860145" y="3249696"/>
            <a:ext cx="248465"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0.9</a:t>
            </a:r>
            <a:endParaRPr lang="en-US" sz="1400" dirty="0">
              <a:solidFill>
                <a:prstClr val="black"/>
              </a:solidFill>
              <a:latin typeface="Arial" panose="020B0604020202020204" pitchFamily="34" charset="0"/>
              <a:cs typeface="Arial" panose="020B0604020202020204" pitchFamily="34" charset="0"/>
            </a:endParaRPr>
          </a:p>
        </p:txBody>
      </p:sp>
      <p:sp>
        <p:nvSpPr>
          <p:cNvPr id="86" name="Rectangle 115"/>
          <p:cNvSpPr>
            <a:spLocks noChangeArrowheads="1"/>
          </p:cNvSpPr>
          <p:nvPr/>
        </p:nvSpPr>
        <p:spPr bwMode="auto">
          <a:xfrm>
            <a:off x="860145" y="2976718"/>
            <a:ext cx="248465"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1.0</a:t>
            </a:r>
            <a:endParaRPr lang="en-US" sz="1400" dirty="0">
              <a:solidFill>
                <a:prstClr val="black"/>
              </a:solidFill>
              <a:latin typeface="Arial" panose="020B0604020202020204" pitchFamily="34" charset="0"/>
              <a:cs typeface="Arial" panose="020B0604020202020204" pitchFamily="34" charset="0"/>
            </a:endParaRPr>
          </a:p>
        </p:txBody>
      </p:sp>
      <p:sp>
        <p:nvSpPr>
          <p:cNvPr id="87" name="Rectangle 116"/>
          <p:cNvSpPr>
            <a:spLocks noChangeArrowheads="1"/>
          </p:cNvSpPr>
          <p:nvPr/>
        </p:nvSpPr>
        <p:spPr bwMode="auto">
          <a:xfrm>
            <a:off x="860145" y="2707044"/>
            <a:ext cx="248465"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1.1</a:t>
            </a:r>
            <a:endParaRPr lang="en-US" sz="1400" dirty="0">
              <a:solidFill>
                <a:prstClr val="black"/>
              </a:solidFill>
              <a:latin typeface="Arial" panose="020B0604020202020204" pitchFamily="34" charset="0"/>
              <a:cs typeface="Arial" panose="020B0604020202020204" pitchFamily="34" charset="0"/>
            </a:endParaRPr>
          </a:p>
        </p:txBody>
      </p:sp>
      <p:sp>
        <p:nvSpPr>
          <p:cNvPr id="88" name="Rectangle 117"/>
          <p:cNvSpPr>
            <a:spLocks noChangeArrowheads="1"/>
          </p:cNvSpPr>
          <p:nvPr/>
        </p:nvSpPr>
        <p:spPr bwMode="auto">
          <a:xfrm>
            <a:off x="860145" y="2436598"/>
            <a:ext cx="248465"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1.2</a:t>
            </a:r>
            <a:endParaRPr lang="en-US" sz="1400" dirty="0">
              <a:solidFill>
                <a:prstClr val="black"/>
              </a:solidFill>
              <a:latin typeface="Arial" panose="020B0604020202020204" pitchFamily="34" charset="0"/>
              <a:cs typeface="Arial" panose="020B0604020202020204" pitchFamily="34" charset="0"/>
            </a:endParaRPr>
          </a:p>
        </p:txBody>
      </p:sp>
      <p:sp>
        <p:nvSpPr>
          <p:cNvPr id="89" name="Rectangle 118"/>
          <p:cNvSpPr>
            <a:spLocks noChangeArrowheads="1"/>
          </p:cNvSpPr>
          <p:nvPr/>
        </p:nvSpPr>
        <p:spPr bwMode="auto">
          <a:xfrm>
            <a:off x="860145" y="2162698"/>
            <a:ext cx="248465" cy="215444"/>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1.3</a:t>
            </a:r>
            <a:endParaRPr lang="en-US" sz="1400" dirty="0">
              <a:solidFill>
                <a:prstClr val="black"/>
              </a:solidFill>
              <a:latin typeface="Arial" panose="020B0604020202020204" pitchFamily="34" charset="0"/>
              <a:cs typeface="Arial" panose="020B0604020202020204" pitchFamily="34" charset="0"/>
            </a:endParaRPr>
          </a:p>
        </p:txBody>
      </p:sp>
      <p:sp>
        <p:nvSpPr>
          <p:cNvPr id="84" name="Line 12"/>
          <p:cNvSpPr>
            <a:spLocks noChangeShapeType="1"/>
          </p:cNvSpPr>
          <p:nvPr/>
        </p:nvSpPr>
        <p:spPr bwMode="auto">
          <a:xfrm rot="5400000">
            <a:off x="1716226" y="5263618"/>
            <a:ext cx="964" cy="1078992"/>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grpSp>
        <p:nvGrpSpPr>
          <p:cNvPr id="2" name="Group 1"/>
          <p:cNvGrpSpPr/>
          <p:nvPr/>
        </p:nvGrpSpPr>
        <p:grpSpPr>
          <a:xfrm>
            <a:off x="941916" y="1003126"/>
            <a:ext cx="1267022" cy="969779"/>
            <a:chOff x="894848" y="976230"/>
            <a:chExt cx="1267022" cy="969779"/>
          </a:xfrm>
        </p:grpSpPr>
        <p:sp>
          <p:nvSpPr>
            <p:cNvPr id="39" name="Rectangle 134"/>
            <p:cNvSpPr>
              <a:spLocks noChangeAspect="1" noChangeArrowheads="1"/>
            </p:cNvSpPr>
            <p:nvPr/>
          </p:nvSpPr>
          <p:spPr bwMode="auto">
            <a:xfrm>
              <a:off x="894848" y="1245447"/>
              <a:ext cx="185172" cy="182880"/>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ea typeface="MS PGothic" pitchFamily="34" charset="-128"/>
                <a:cs typeface="Arial" pitchFamily="34" charset="0"/>
              </a:endParaRPr>
            </a:p>
          </p:txBody>
        </p:sp>
        <p:sp>
          <p:nvSpPr>
            <p:cNvPr id="40" name="Rectangle 134"/>
            <p:cNvSpPr>
              <a:spLocks noChangeAspect="1" noChangeArrowheads="1"/>
            </p:cNvSpPr>
            <p:nvPr/>
          </p:nvSpPr>
          <p:spPr bwMode="auto">
            <a:xfrm>
              <a:off x="894848" y="992512"/>
              <a:ext cx="185172" cy="182880"/>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ea typeface="MS PGothic" pitchFamily="34" charset="-128"/>
                <a:cs typeface="Arial" pitchFamily="34" charset="0"/>
              </a:endParaRPr>
            </a:p>
          </p:txBody>
        </p:sp>
        <p:sp>
          <p:nvSpPr>
            <p:cNvPr id="41" name="Rectangle 357"/>
            <p:cNvSpPr>
              <a:spLocks noChangeAspect="1" noChangeArrowheads="1"/>
            </p:cNvSpPr>
            <p:nvPr/>
          </p:nvSpPr>
          <p:spPr bwMode="auto">
            <a:xfrm>
              <a:off x="1126330" y="976230"/>
              <a:ext cx="9361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kern="0" dirty="0" smtClean="0">
                  <a:solidFill>
                    <a:prstClr val="black"/>
                  </a:solidFill>
                  <a:latin typeface="Arial" panose="020B0604020202020204" pitchFamily="34" charset="0"/>
                  <a:cs typeface="Arial" pitchFamily="34" charset="0"/>
                </a:rPr>
                <a:t>SHAM (6 h)</a:t>
              </a:r>
              <a:endParaRPr lang="en-US" sz="1400" i="1" kern="0" dirty="0" smtClean="0">
                <a:solidFill>
                  <a:prstClr val="black"/>
                </a:solidFill>
                <a:latin typeface="Arial" pitchFamily="34" charset="0"/>
                <a:cs typeface="Arial" pitchFamily="34" charset="0"/>
              </a:endParaRPr>
            </a:p>
          </p:txBody>
        </p:sp>
        <p:sp>
          <p:nvSpPr>
            <p:cNvPr id="42" name="Rectangle 357"/>
            <p:cNvSpPr>
              <a:spLocks noChangeAspect="1" noChangeArrowheads="1"/>
            </p:cNvSpPr>
            <p:nvPr/>
          </p:nvSpPr>
          <p:spPr bwMode="auto">
            <a:xfrm>
              <a:off x="1126330" y="1229165"/>
              <a:ext cx="5963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kern="0" dirty="0" smtClean="0">
                  <a:solidFill>
                    <a:prstClr val="black"/>
                  </a:solidFill>
                  <a:latin typeface="Arial" panose="020B0604020202020204" pitchFamily="34" charset="0"/>
                  <a:cs typeface="Arial" pitchFamily="34" charset="0"/>
                </a:rPr>
                <a:t>IR (6 h)</a:t>
              </a:r>
              <a:endParaRPr lang="en-US" sz="1400" i="1" kern="0" dirty="0" smtClean="0">
                <a:solidFill>
                  <a:prstClr val="black"/>
                </a:solidFill>
                <a:latin typeface="Arial" pitchFamily="34" charset="0"/>
                <a:cs typeface="Arial" pitchFamily="34" charset="0"/>
              </a:endParaRPr>
            </a:p>
          </p:txBody>
        </p:sp>
        <p:sp>
          <p:nvSpPr>
            <p:cNvPr id="79" name="Rectangle 134"/>
            <p:cNvSpPr>
              <a:spLocks noChangeAspect="1" noChangeArrowheads="1"/>
            </p:cNvSpPr>
            <p:nvPr/>
          </p:nvSpPr>
          <p:spPr bwMode="auto">
            <a:xfrm>
              <a:off x="894848" y="1746847"/>
              <a:ext cx="185172" cy="182880"/>
            </a:xfrm>
            <a:prstGeom prst="rect">
              <a:avLst/>
            </a:prstGeom>
            <a:solidFill>
              <a:schemeClr val="tx1">
                <a:lumMod val="50000"/>
                <a:lumOff val="50000"/>
              </a:schemeClr>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ea typeface="MS PGothic" pitchFamily="34" charset="-128"/>
                <a:cs typeface="Arial" pitchFamily="34" charset="0"/>
              </a:endParaRPr>
            </a:p>
          </p:txBody>
        </p:sp>
        <p:sp>
          <p:nvSpPr>
            <p:cNvPr id="80" name="Rectangle 357"/>
            <p:cNvSpPr>
              <a:spLocks noChangeAspect="1" noChangeArrowheads="1"/>
            </p:cNvSpPr>
            <p:nvPr/>
          </p:nvSpPr>
          <p:spPr bwMode="auto">
            <a:xfrm>
              <a:off x="1126330" y="1730565"/>
              <a:ext cx="695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kern="0" dirty="0" smtClean="0">
                  <a:solidFill>
                    <a:prstClr val="black"/>
                  </a:solidFill>
                  <a:latin typeface="Arial" panose="020B0604020202020204" pitchFamily="34" charset="0"/>
                  <a:cs typeface="Arial" pitchFamily="34" charset="0"/>
                </a:rPr>
                <a:t>IR (24 h)</a:t>
              </a:r>
              <a:endParaRPr lang="en-US" sz="1400" i="1" kern="0" dirty="0" smtClean="0">
                <a:solidFill>
                  <a:prstClr val="black"/>
                </a:solidFill>
                <a:latin typeface="Arial" pitchFamily="34" charset="0"/>
                <a:cs typeface="Arial" pitchFamily="34" charset="0"/>
              </a:endParaRPr>
            </a:p>
          </p:txBody>
        </p:sp>
        <p:sp>
          <p:nvSpPr>
            <p:cNvPr id="90" name="Rectangle 134"/>
            <p:cNvSpPr>
              <a:spLocks noChangeAspect="1" noChangeArrowheads="1"/>
            </p:cNvSpPr>
            <p:nvPr/>
          </p:nvSpPr>
          <p:spPr bwMode="auto">
            <a:xfrm>
              <a:off x="894848" y="1497863"/>
              <a:ext cx="185172" cy="182880"/>
            </a:xfrm>
            <a:prstGeom prst="rect">
              <a:avLst/>
            </a:prstGeom>
            <a:pattFill prst="wdUpDiag">
              <a:fgClr>
                <a:schemeClr val="tx1"/>
              </a:fgClr>
              <a:bgClr>
                <a:schemeClr val="bg1"/>
              </a:bgClr>
            </a:patt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ea typeface="MS PGothic" pitchFamily="34" charset="-128"/>
                <a:cs typeface="Arial" pitchFamily="34" charset="0"/>
              </a:endParaRPr>
            </a:p>
          </p:txBody>
        </p:sp>
        <p:sp>
          <p:nvSpPr>
            <p:cNvPr id="91" name="Rectangle 357"/>
            <p:cNvSpPr>
              <a:spLocks noChangeAspect="1" noChangeArrowheads="1"/>
            </p:cNvSpPr>
            <p:nvPr/>
          </p:nvSpPr>
          <p:spPr bwMode="auto">
            <a:xfrm>
              <a:off x="1126330" y="1481581"/>
              <a:ext cx="1035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kern="0" dirty="0" smtClean="0">
                  <a:solidFill>
                    <a:prstClr val="black"/>
                  </a:solidFill>
                  <a:latin typeface="Arial" panose="020B0604020202020204" pitchFamily="34" charset="0"/>
                  <a:cs typeface="Arial" pitchFamily="34" charset="0"/>
                </a:rPr>
                <a:t>SHAM (24 h)</a:t>
              </a:r>
              <a:endParaRPr lang="en-US" sz="1400" i="1" kern="0" dirty="0" smtClean="0">
                <a:solidFill>
                  <a:prstClr val="black"/>
                </a:solidFill>
                <a:latin typeface="Arial" pitchFamily="34" charset="0"/>
                <a:cs typeface="Arial" pitchFamily="34" charset="0"/>
              </a:endParaRPr>
            </a:p>
          </p:txBody>
        </p:sp>
      </p:grpSp>
      <p:sp>
        <p:nvSpPr>
          <p:cNvPr id="92" name="TextBox 91"/>
          <p:cNvSpPr txBox="1"/>
          <p:nvPr/>
        </p:nvSpPr>
        <p:spPr>
          <a:xfrm>
            <a:off x="385008" y="857644"/>
            <a:ext cx="351378"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Arial" panose="020B0604020202020204" pitchFamily="34" charset="0"/>
                <a:cs typeface="Arial" panose="020B0604020202020204" pitchFamily="34" charset="0"/>
              </a:rPr>
              <a:t>A</a:t>
            </a:r>
            <a:endParaRPr lang="en-US" sz="1800" b="1" dirty="0">
              <a:solidFill>
                <a:prstClr val="black"/>
              </a:solidFill>
              <a:latin typeface="Arial" panose="020B0604020202020204" pitchFamily="34" charset="0"/>
              <a:cs typeface="Arial" panose="020B0604020202020204" pitchFamily="34" charset="0"/>
            </a:endParaRPr>
          </a:p>
        </p:txBody>
      </p:sp>
      <p:sp>
        <p:nvSpPr>
          <p:cNvPr id="93" name="TextBox 92"/>
          <p:cNvSpPr txBox="1"/>
          <p:nvPr/>
        </p:nvSpPr>
        <p:spPr>
          <a:xfrm>
            <a:off x="2593043" y="857644"/>
            <a:ext cx="351378"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Arial" panose="020B0604020202020204" pitchFamily="34" charset="0"/>
                <a:cs typeface="Arial" panose="020B0604020202020204" pitchFamily="34" charset="0"/>
              </a:rPr>
              <a:t>B</a:t>
            </a:r>
            <a:endParaRPr lang="en-US" sz="1800" b="1" dirty="0">
              <a:solidFill>
                <a:prstClr val="black"/>
              </a:solidFill>
              <a:latin typeface="Arial" panose="020B0604020202020204" pitchFamily="34" charset="0"/>
              <a:cs typeface="Arial" panose="020B0604020202020204" pitchFamily="34" charset="0"/>
            </a:endParaRPr>
          </a:p>
        </p:txBody>
      </p:sp>
      <p:sp>
        <p:nvSpPr>
          <p:cNvPr id="101" name="Line 23"/>
          <p:cNvSpPr>
            <a:spLocks noChangeShapeType="1"/>
          </p:cNvSpPr>
          <p:nvPr/>
        </p:nvSpPr>
        <p:spPr bwMode="auto">
          <a:xfrm flipV="1">
            <a:off x="1881688" y="5446152"/>
            <a:ext cx="0" cy="82296"/>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102" name="Line 24"/>
          <p:cNvSpPr>
            <a:spLocks noChangeShapeType="1"/>
          </p:cNvSpPr>
          <p:nvPr/>
        </p:nvSpPr>
        <p:spPr bwMode="auto">
          <a:xfrm>
            <a:off x="1837247" y="5446152"/>
            <a:ext cx="9144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103" name="Rectangle 96"/>
          <p:cNvSpPr>
            <a:spLocks noChangeArrowheads="1"/>
          </p:cNvSpPr>
          <p:nvPr/>
        </p:nvSpPr>
        <p:spPr bwMode="auto">
          <a:xfrm>
            <a:off x="1754058" y="5519661"/>
            <a:ext cx="246062" cy="281133"/>
          </a:xfrm>
          <a:prstGeom prst="rect">
            <a:avLst/>
          </a:prstGeom>
          <a:pattFill prst="wdUpDiag">
            <a:fgClr>
              <a:schemeClr val="tx1"/>
            </a:fgClr>
            <a:bgClr>
              <a:schemeClr val="bg1"/>
            </a:bgClr>
          </a:pattFill>
          <a:ln w="1905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94" name="TextBox 93"/>
          <p:cNvSpPr txBox="1"/>
          <p:nvPr/>
        </p:nvSpPr>
        <p:spPr>
          <a:xfrm>
            <a:off x="2768732" y="3968345"/>
            <a:ext cx="554960" cy="307777"/>
          </a:xfrm>
          <a:prstGeom prst="rect">
            <a:avLst/>
          </a:prstGeom>
          <a:solidFill>
            <a:schemeClr val="bg1"/>
          </a:solidFill>
        </p:spPr>
        <p:txBody>
          <a:bodyPr wrap="none" rtlCol="0">
            <a:spAutoFit/>
          </a:bodyPr>
          <a:lstStyle/>
          <a:p>
            <a:pP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H&amp;E</a:t>
            </a:r>
            <a:endParaRPr lang="en-US" sz="1400" dirty="0">
              <a:solidFill>
                <a:prstClr val="black"/>
              </a:solidFill>
              <a:latin typeface="Arial" panose="020B0604020202020204" pitchFamily="34" charset="0"/>
              <a:cs typeface="Arial" panose="020B0604020202020204" pitchFamily="34" charset="0"/>
            </a:endParaRPr>
          </a:p>
        </p:txBody>
      </p:sp>
      <p:sp>
        <p:nvSpPr>
          <p:cNvPr id="95" name="TextBox 94"/>
          <p:cNvSpPr txBox="1"/>
          <p:nvPr/>
        </p:nvSpPr>
        <p:spPr>
          <a:xfrm>
            <a:off x="2768732" y="5480595"/>
            <a:ext cx="532005" cy="307777"/>
          </a:xfrm>
          <a:prstGeom prst="rect">
            <a:avLst/>
          </a:prstGeom>
          <a:solidFill>
            <a:schemeClr val="bg1"/>
          </a:solidFill>
        </p:spPr>
        <p:txBody>
          <a:bodyPr wrap="none" rtlCol="0">
            <a:spAutoFit/>
          </a:bodyPr>
          <a:lstStyle/>
          <a:p>
            <a:pPr fontAlgn="auto">
              <a:spcBef>
                <a:spcPts val="0"/>
              </a:spcBef>
              <a:spcAft>
                <a:spcPts val="0"/>
              </a:spcAft>
            </a:pPr>
            <a:r>
              <a:rPr lang="en-US" sz="1400" dirty="0" smtClean="0">
                <a:solidFill>
                  <a:prstClr val="black"/>
                </a:solidFill>
                <a:latin typeface="Arial" panose="020B0604020202020204" pitchFamily="34" charset="0"/>
                <a:cs typeface="Arial" panose="020B0604020202020204" pitchFamily="34" charset="0"/>
              </a:rPr>
              <a:t>PAS</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956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984" y="1962454"/>
            <a:ext cx="4287511" cy="3485604"/>
            <a:chOff x="151378" y="4269"/>
            <a:chExt cx="4287511" cy="3485604"/>
          </a:xfrm>
        </p:grpSpPr>
        <p:sp>
          <p:nvSpPr>
            <p:cNvPr id="1435" name="Freeform 31"/>
            <p:cNvSpPr>
              <a:spLocks noChangeAspect="1"/>
            </p:cNvSpPr>
            <p:nvPr/>
          </p:nvSpPr>
          <p:spPr bwMode="auto">
            <a:xfrm>
              <a:off x="2455089" y="19870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36" name="Freeform 32"/>
            <p:cNvSpPr>
              <a:spLocks noChangeAspect="1"/>
            </p:cNvSpPr>
            <p:nvPr/>
          </p:nvSpPr>
          <p:spPr bwMode="auto">
            <a:xfrm>
              <a:off x="2415094" y="179556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37" name="Freeform 33"/>
            <p:cNvSpPr>
              <a:spLocks noChangeAspect="1"/>
            </p:cNvSpPr>
            <p:nvPr/>
          </p:nvSpPr>
          <p:spPr bwMode="auto">
            <a:xfrm>
              <a:off x="2426176" y="17556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38" name="Freeform 34"/>
            <p:cNvSpPr>
              <a:spLocks noChangeAspect="1"/>
            </p:cNvSpPr>
            <p:nvPr/>
          </p:nvSpPr>
          <p:spPr bwMode="auto">
            <a:xfrm>
              <a:off x="2306499" y="27856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39" name="Freeform 35"/>
            <p:cNvSpPr>
              <a:spLocks noChangeAspect="1"/>
            </p:cNvSpPr>
            <p:nvPr/>
          </p:nvSpPr>
          <p:spPr bwMode="auto">
            <a:xfrm>
              <a:off x="2269352" y="270675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0" name="Freeform 36"/>
            <p:cNvSpPr>
              <a:spLocks noChangeAspect="1"/>
            </p:cNvSpPr>
            <p:nvPr/>
          </p:nvSpPr>
          <p:spPr bwMode="auto">
            <a:xfrm>
              <a:off x="2278638"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1" name="Freeform 37"/>
            <p:cNvSpPr>
              <a:spLocks noChangeAspect="1"/>
            </p:cNvSpPr>
            <p:nvPr/>
          </p:nvSpPr>
          <p:spPr bwMode="auto">
            <a:xfrm>
              <a:off x="2208986" y="273925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2" name="Freeform 38"/>
            <p:cNvSpPr>
              <a:spLocks noChangeAspect="1"/>
            </p:cNvSpPr>
            <p:nvPr/>
          </p:nvSpPr>
          <p:spPr bwMode="auto">
            <a:xfrm>
              <a:off x="2311143" y="26835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3" name="Freeform 39"/>
            <p:cNvSpPr>
              <a:spLocks noChangeAspect="1"/>
            </p:cNvSpPr>
            <p:nvPr/>
          </p:nvSpPr>
          <p:spPr bwMode="auto">
            <a:xfrm>
              <a:off x="2329716" y="28878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4" name="Freeform 40"/>
            <p:cNvSpPr>
              <a:spLocks noChangeAspect="1"/>
            </p:cNvSpPr>
            <p:nvPr/>
          </p:nvSpPr>
          <p:spPr bwMode="auto">
            <a:xfrm>
              <a:off x="2264708" y="266960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5" name="Freeform 41"/>
            <p:cNvSpPr>
              <a:spLocks noChangeAspect="1"/>
            </p:cNvSpPr>
            <p:nvPr/>
          </p:nvSpPr>
          <p:spPr bwMode="auto">
            <a:xfrm>
              <a:off x="2376150" y="259066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6" name="Freeform 42"/>
            <p:cNvSpPr>
              <a:spLocks noChangeAspect="1"/>
            </p:cNvSpPr>
            <p:nvPr/>
          </p:nvSpPr>
          <p:spPr bwMode="auto">
            <a:xfrm>
              <a:off x="2524740" y="22284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7" name="Freeform 43"/>
            <p:cNvSpPr>
              <a:spLocks noChangeAspect="1"/>
            </p:cNvSpPr>
            <p:nvPr/>
          </p:nvSpPr>
          <p:spPr bwMode="auto">
            <a:xfrm>
              <a:off x="2269352" y="26788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8" name="Freeform 44"/>
            <p:cNvSpPr>
              <a:spLocks noChangeAspect="1"/>
            </p:cNvSpPr>
            <p:nvPr/>
          </p:nvSpPr>
          <p:spPr bwMode="auto">
            <a:xfrm>
              <a:off x="2273995" y="28135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49" name="Freeform 45"/>
            <p:cNvSpPr>
              <a:spLocks noChangeAspect="1"/>
            </p:cNvSpPr>
            <p:nvPr/>
          </p:nvSpPr>
          <p:spPr bwMode="auto">
            <a:xfrm>
              <a:off x="2283281" y="29064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0" name="Freeform 46"/>
            <p:cNvSpPr>
              <a:spLocks noChangeAspect="1"/>
            </p:cNvSpPr>
            <p:nvPr/>
          </p:nvSpPr>
          <p:spPr bwMode="auto">
            <a:xfrm>
              <a:off x="2278638" y="29110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1" name="Freeform 47"/>
            <p:cNvSpPr>
              <a:spLocks noChangeAspect="1"/>
            </p:cNvSpPr>
            <p:nvPr/>
          </p:nvSpPr>
          <p:spPr bwMode="auto">
            <a:xfrm>
              <a:off x="2130048" y="25395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2" name="Freeform 48"/>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3" name="Freeform 49"/>
            <p:cNvSpPr>
              <a:spLocks noChangeAspect="1"/>
            </p:cNvSpPr>
            <p:nvPr/>
          </p:nvSpPr>
          <p:spPr bwMode="auto">
            <a:xfrm>
              <a:off x="2292569" y="292499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4" name="Freeform 50"/>
            <p:cNvSpPr>
              <a:spLocks noChangeAspect="1"/>
            </p:cNvSpPr>
            <p:nvPr/>
          </p:nvSpPr>
          <p:spPr bwMode="auto">
            <a:xfrm>
              <a:off x="2181126" y="273925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5" name="Freeform 51"/>
            <p:cNvSpPr>
              <a:spLocks noChangeAspect="1"/>
            </p:cNvSpPr>
            <p:nvPr/>
          </p:nvSpPr>
          <p:spPr bwMode="auto">
            <a:xfrm>
              <a:off x="344878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6" name="Freeform 52"/>
            <p:cNvSpPr>
              <a:spLocks noChangeAspect="1"/>
            </p:cNvSpPr>
            <p:nvPr/>
          </p:nvSpPr>
          <p:spPr bwMode="auto">
            <a:xfrm>
              <a:off x="876320"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7" name="Freeform 53"/>
            <p:cNvSpPr>
              <a:spLocks noChangeAspect="1"/>
            </p:cNvSpPr>
            <p:nvPr/>
          </p:nvSpPr>
          <p:spPr bwMode="auto">
            <a:xfrm>
              <a:off x="2399368" y="269282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8" name="Freeform 54"/>
            <p:cNvSpPr>
              <a:spLocks noChangeAspect="1"/>
            </p:cNvSpPr>
            <p:nvPr/>
          </p:nvSpPr>
          <p:spPr bwMode="auto">
            <a:xfrm>
              <a:off x="1753930" y="25720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59" name="Freeform 55"/>
            <p:cNvSpPr>
              <a:spLocks noChangeAspect="1"/>
            </p:cNvSpPr>
            <p:nvPr/>
          </p:nvSpPr>
          <p:spPr bwMode="auto">
            <a:xfrm>
              <a:off x="2352933" y="27578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0" name="Freeform 56"/>
            <p:cNvSpPr>
              <a:spLocks noChangeAspect="1"/>
            </p:cNvSpPr>
            <p:nvPr/>
          </p:nvSpPr>
          <p:spPr bwMode="auto">
            <a:xfrm>
              <a:off x="2232204" y="23770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1" name="Freeform 57"/>
            <p:cNvSpPr>
              <a:spLocks noChangeAspect="1"/>
            </p:cNvSpPr>
            <p:nvPr/>
          </p:nvSpPr>
          <p:spPr bwMode="auto">
            <a:xfrm>
              <a:off x="2297212" y="29714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2" name="Freeform 58"/>
            <p:cNvSpPr>
              <a:spLocks noChangeAspect="1"/>
            </p:cNvSpPr>
            <p:nvPr/>
          </p:nvSpPr>
          <p:spPr bwMode="auto">
            <a:xfrm>
              <a:off x="1498541" y="23259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3" name="Freeform 59"/>
            <p:cNvSpPr>
              <a:spLocks noChangeAspect="1"/>
            </p:cNvSpPr>
            <p:nvPr/>
          </p:nvSpPr>
          <p:spPr bwMode="auto">
            <a:xfrm>
              <a:off x="2306499" y="29435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4" name="Freeform 60"/>
            <p:cNvSpPr>
              <a:spLocks noChangeAspect="1"/>
            </p:cNvSpPr>
            <p:nvPr/>
          </p:nvSpPr>
          <p:spPr bwMode="auto">
            <a:xfrm>
              <a:off x="2301855"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5" name="Freeform 61"/>
            <p:cNvSpPr>
              <a:spLocks noChangeAspect="1"/>
            </p:cNvSpPr>
            <p:nvPr/>
          </p:nvSpPr>
          <p:spPr bwMode="auto">
            <a:xfrm>
              <a:off x="2287925"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6" name="Freeform 62"/>
            <p:cNvSpPr>
              <a:spLocks noChangeAspect="1"/>
            </p:cNvSpPr>
            <p:nvPr/>
          </p:nvSpPr>
          <p:spPr bwMode="auto">
            <a:xfrm>
              <a:off x="1786434" y="258138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7" name="Freeform 63"/>
            <p:cNvSpPr>
              <a:spLocks noChangeAspect="1"/>
            </p:cNvSpPr>
            <p:nvPr/>
          </p:nvSpPr>
          <p:spPr bwMode="auto">
            <a:xfrm>
              <a:off x="2292569" y="29157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8" name="Freeform 64"/>
            <p:cNvSpPr>
              <a:spLocks noChangeAspect="1"/>
            </p:cNvSpPr>
            <p:nvPr/>
          </p:nvSpPr>
          <p:spPr bwMode="auto">
            <a:xfrm>
              <a:off x="2311143"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69" name="Freeform 65"/>
            <p:cNvSpPr>
              <a:spLocks noChangeAspect="1"/>
            </p:cNvSpPr>
            <p:nvPr/>
          </p:nvSpPr>
          <p:spPr bwMode="auto">
            <a:xfrm>
              <a:off x="2306499" y="263246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0" name="Freeform 66"/>
            <p:cNvSpPr>
              <a:spLocks noChangeAspect="1"/>
            </p:cNvSpPr>
            <p:nvPr/>
          </p:nvSpPr>
          <p:spPr bwMode="auto">
            <a:xfrm>
              <a:off x="2297212" y="28924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1" name="Freeform 67"/>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2" name="Freeform 68"/>
            <p:cNvSpPr>
              <a:spLocks noChangeAspect="1"/>
            </p:cNvSpPr>
            <p:nvPr/>
          </p:nvSpPr>
          <p:spPr bwMode="auto">
            <a:xfrm>
              <a:off x="2241491" y="29064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3" name="Freeform 69"/>
            <p:cNvSpPr>
              <a:spLocks noChangeAspect="1"/>
            </p:cNvSpPr>
            <p:nvPr/>
          </p:nvSpPr>
          <p:spPr bwMode="auto">
            <a:xfrm>
              <a:off x="2204343" y="28228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4" name="Freeform 70"/>
            <p:cNvSpPr>
              <a:spLocks noChangeAspect="1"/>
            </p:cNvSpPr>
            <p:nvPr/>
          </p:nvSpPr>
          <p:spPr bwMode="auto">
            <a:xfrm>
              <a:off x="2269352" y="29575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5" name="Freeform 71"/>
            <p:cNvSpPr>
              <a:spLocks noChangeAspect="1"/>
            </p:cNvSpPr>
            <p:nvPr/>
          </p:nvSpPr>
          <p:spPr bwMode="auto">
            <a:xfrm>
              <a:off x="3012302" y="254887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6" name="Freeform 72"/>
            <p:cNvSpPr>
              <a:spLocks noChangeAspect="1"/>
            </p:cNvSpPr>
            <p:nvPr/>
          </p:nvSpPr>
          <p:spPr bwMode="auto">
            <a:xfrm>
              <a:off x="2278638"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7" name="Freeform 73"/>
            <p:cNvSpPr>
              <a:spLocks noChangeAspect="1"/>
            </p:cNvSpPr>
            <p:nvPr/>
          </p:nvSpPr>
          <p:spPr bwMode="auto">
            <a:xfrm>
              <a:off x="2357577" y="257673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8" name="Freeform 74"/>
            <p:cNvSpPr>
              <a:spLocks noChangeAspect="1"/>
            </p:cNvSpPr>
            <p:nvPr/>
          </p:nvSpPr>
          <p:spPr bwMode="auto">
            <a:xfrm>
              <a:off x="2269352" y="27113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79" name="Freeform 75"/>
            <p:cNvSpPr>
              <a:spLocks noChangeAspect="1"/>
            </p:cNvSpPr>
            <p:nvPr/>
          </p:nvSpPr>
          <p:spPr bwMode="auto">
            <a:xfrm>
              <a:off x="2283281" y="29157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0" name="Freeform 76"/>
            <p:cNvSpPr>
              <a:spLocks noChangeAspect="1"/>
            </p:cNvSpPr>
            <p:nvPr/>
          </p:nvSpPr>
          <p:spPr bwMode="auto">
            <a:xfrm>
              <a:off x="2366864" y="26417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1" name="Freeform 77"/>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2" name="Freeform 78"/>
            <p:cNvSpPr>
              <a:spLocks noChangeAspect="1"/>
            </p:cNvSpPr>
            <p:nvPr/>
          </p:nvSpPr>
          <p:spPr bwMode="auto">
            <a:xfrm>
              <a:off x="2292569" y="29157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3" name="Freeform 79"/>
            <p:cNvSpPr>
              <a:spLocks noChangeAspect="1"/>
            </p:cNvSpPr>
            <p:nvPr/>
          </p:nvSpPr>
          <p:spPr bwMode="auto">
            <a:xfrm>
              <a:off x="2287925" y="29714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4" name="Freeform 80"/>
            <p:cNvSpPr>
              <a:spLocks noChangeAspect="1"/>
            </p:cNvSpPr>
            <p:nvPr/>
          </p:nvSpPr>
          <p:spPr bwMode="auto">
            <a:xfrm>
              <a:off x="2989084" y="25535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5" name="Freeform 81"/>
            <p:cNvSpPr>
              <a:spLocks noChangeAspect="1"/>
            </p:cNvSpPr>
            <p:nvPr/>
          </p:nvSpPr>
          <p:spPr bwMode="auto">
            <a:xfrm>
              <a:off x="2292569" y="28924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6" name="Freeform 82"/>
            <p:cNvSpPr>
              <a:spLocks noChangeAspect="1"/>
            </p:cNvSpPr>
            <p:nvPr/>
          </p:nvSpPr>
          <p:spPr bwMode="auto">
            <a:xfrm>
              <a:off x="2371507" y="28785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7" name="Freeform 83"/>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8" name="Freeform 84"/>
            <p:cNvSpPr>
              <a:spLocks noChangeAspect="1"/>
            </p:cNvSpPr>
            <p:nvPr/>
          </p:nvSpPr>
          <p:spPr bwMode="auto">
            <a:xfrm>
              <a:off x="1586766" y="25535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89" name="Freeform 85"/>
            <p:cNvSpPr>
              <a:spLocks noChangeAspect="1"/>
            </p:cNvSpPr>
            <p:nvPr/>
          </p:nvSpPr>
          <p:spPr bwMode="auto">
            <a:xfrm>
              <a:off x="2315786" y="272532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0" name="Freeform 86"/>
            <p:cNvSpPr>
              <a:spLocks noChangeAspect="1"/>
            </p:cNvSpPr>
            <p:nvPr/>
          </p:nvSpPr>
          <p:spPr bwMode="auto">
            <a:xfrm>
              <a:off x="1753930" y="25720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1" name="Freeform 87"/>
            <p:cNvSpPr>
              <a:spLocks noChangeAspect="1"/>
            </p:cNvSpPr>
            <p:nvPr/>
          </p:nvSpPr>
          <p:spPr bwMode="auto">
            <a:xfrm>
              <a:off x="2989084" y="25535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2" name="Freeform 88"/>
            <p:cNvSpPr>
              <a:spLocks noChangeAspect="1"/>
            </p:cNvSpPr>
            <p:nvPr/>
          </p:nvSpPr>
          <p:spPr bwMode="auto">
            <a:xfrm>
              <a:off x="2334360" y="260459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3" name="Freeform 89"/>
            <p:cNvSpPr>
              <a:spLocks noChangeAspect="1"/>
            </p:cNvSpPr>
            <p:nvPr/>
          </p:nvSpPr>
          <p:spPr bwMode="auto">
            <a:xfrm>
              <a:off x="2283281" y="28924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4" name="Freeform 90"/>
            <p:cNvSpPr>
              <a:spLocks noChangeAspect="1"/>
            </p:cNvSpPr>
            <p:nvPr/>
          </p:nvSpPr>
          <p:spPr bwMode="auto">
            <a:xfrm>
              <a:off x="2301855" y="28228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5" name="Freeform 91"/>
            <p:cNvSpPr>
              <a:spLocks noChangeAspect="1"/>
            </p:cNvSpPr>
            <p:nvPr/>
          </p:nvSpPr>
          <p:spPr bwMode="auto">
            <a:xfrm>
              <a:off x="2450445" y="26788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6" name="Freeform 92"/>
            <p:cNvSpPr>
              <a:spLocks noChangeAspect="1"/>
            </p:cNvSpPr>
            <p:nvPr/>
          </p:nvSpPr>
          <p:spPr bwMode="auto">
            <a:xfrm>
              <a:off x="2366864" y="288320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7" name="Freeform 93"/>
            <p:cNvSpPr>
              <a:spLocks noChangeAspect="1"/>
            </p:cNvSpPr>
            <p:nvPr/>
          </p:nvSpPr>
          <p:spPr bwMode="auto">
            <a:xfrm>
              <a:off x="2301855" y="27113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8" name="Freeform 94"/>
            <p:cNvSpPr>
              <a:spLocks noChangeAspect="1"/>
            </p:cNvSpPr>
            <p:nvPr/>
          </p:nvSpPr>
          <p:spPr bwMode="auto">
            <a:xfrm>
              <a:off x="2311143" y="26835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499" name="Freeform 95"/>
            <p:cNvSpPr>
              <a:spLocks noChangeAspect="1"/>
            </p:cNvSpPr>
            <p:nvPr/>
          </p:nvSpPr>
          <p:spPr bwMode="auto">
            <a:xfrm>
              <a:off x="2246134" y="27113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0" name="Freeform 96"/>
            <p:cNvSpPr>
              <a:spLocks noChangeAspect="1"/>
            </p:cNvSpPr>
            <p:nvPr/>
          </p:nvSpPr>
          <p:spPr bwMode="auto">
            <a:xfrm>
              <a:off x="2264708" y="263246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1" name="Freeform 97"/>
            <p:cNvSpPr>
              <a:spLocks noChangeAspect="1"/>
            </p:cNvSpPr>
            <p:nvPr/>
          </p:nvSpPr>
          <p:spPr bwMode="auto">
            <a:xfrm>
              <a:off x="2292569" y="29157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2" name="Freeform 98"/>
            <p:cNvSpPr>
              <a:spLocks noChangeAspect="1"/>
            </p:cNvSpPr>
            <p:nvPr/>
          </p:nvSpPr>
          <p:spPr bwMode="auto">
            <a:xfrm>
              <a:off x="2566532" y="23074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3" name="Freeform 99"/>
            <p:cNvSpPr>
              <a:spLocks noChangeAspect="1"/>
            </p:cNvSpPr>
            <p:nvPr/>
          </p:nvSpPr>
          <p:spPr bwMode="auto">
            <a:xfrm>
              <a:off x="2278638" y="274854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4" name="Freeform 100"/>
            <p:cNvSpPr>
              <a:spLocks noChangeAspect="1"/>
            </p:cNvSpPr>
            <p:nvPr/>
          </p:nvSpPr>
          <p:spPr bwMode="auto">
            <a:xfrm>
              <a:off x="2320429" y="27810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5" name="Freeform 101"/>
            <p:cNvSpPr>
              <a:spLocks noChangeAspect="1"/>
            </p:cNvSpPr>
            <p:nvPr/>
          </p:nvSpPr>
          <p:spPr bwMode="auto">
            <a:xfrm>
              <a:off x="1563549" y="254887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6" name="Freeform 102"/>
            <p:cNvSpPr>
              <a:spLocks noChangeAspect="1"/>
            </p:cNvSpPr>
            <p:nvPr/>
          </p:nvSpPr>
          <p:spPr bwMode="auto">
            <a:xfrm>
              <a:off x="2575818" y="266960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7" name="Freeform 103"/>
            <p:cNvSpPr>
              <a:spLocks noChangeAspect="1"/>
            </p:cNvSpPr>
            <p:nvPr/>
          </p:nvSpPr>
          <p:spPr bwMode="auto">
            <a:xfrm>
              <a:off x="2255421" y="29389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8" name="Freeform 104"/>
            <p:cNvSpPr>
              <a:spLocks noChangeAspect="1"/>
            </p:cNvSpPr>
            <p:nvPr/>
          </p:nvSpPr>
          <p:spPr bwMode="auto">
            <a:xfrm>
              <a:off x="2250778" y="29389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09" name="Freeform 105"/>
            <p:cNvSpPr>
              <a:spLocks noChangeAspect="1"/>
            </p:cNvSpPr>
            <p:nvPr/>
          </p:nvSpPr>
          <p:spPr bwMode="auto">
            <a:xfrm>
              <a:off x="2390081"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0" name="Freeform 106"/>
            <p:cNvSpPr>
              <a:spLocks noChangeAspect="1"/>
            </p:cNvSpPr>
            <p:nvPr/>
          </p:nvSpPr>
          <p:spPr bwMode="auto">
            <a:xfrm>
              <a:off x="2297212" y="29714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1" name="Freeform 107"/>
            <p:cNvSpPr>
              <a:spLocks noChangeAspect="1"/>
            </p:cNvSpPr>
            <p:nvPr/>
          </p:nvSpPr>
          <p:spPr bwMode="auto">
            <a:xfrm>
              <a:off x="2283281" y="29482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2" name="Freeform 108"/>
            <p:cNvSpPr>
              <a:spLocks noChangeAspect="1"/>
            </p:cNvSpPr>
            <p:nvPr/>
          </p:nvSpPr>
          <p:spPr bwMode="auto">
            <a:xfrm>
              <a:off x="2241491" y="284605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3" name="Freeform 109"/>
            <p:cNvSpPr>
              <a:spLocks noChangeAspect="1"/>
            </p:cNvSpPr>
            <p:nvPr/>
          </p:nvSpPr>
          <p:spPr bwMode="auto">
            <a:xfrm>
              <a:off x="2246134" y="255816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4" name="Freeform 110"/>
            <p:cNvSpPr>
              <a:spLocks noChangeAspect="1"/>
            </p:cNvSpPr>
            <p:nvPr/>
          </p:nvSpPr>
          <p:spPr bwMode="auto">
            <a:xfrm>
              <a:off x="2273995" y="28228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5" name="Freeform 111"/>
            <p:cNvSpPr>
              <a:spLocks noChangeAspect="1"/>
            </p:cNvSpPr>
            <p:nvPr/>
          </p:nvSpPr>
          <p:spPr bwMode="auto">
            <a:xfrm>
              <a:off x="2278638" y="283212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6" name="Freeform 112"/>
            <p:cNvSpPr>
              <a:spLocks noChangeAspect="1"/>
            </p:cNvSpPr>
            <p:nvPr/>
          </p:nvSpPr>
          <p:spPr bwMode="auto">
            <a:xfrm>
              <a:off x="3123744" y="21959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7" name="Freeform 113"/>
            <p:cNvSpPr>
              <a:spLocks noChangeAspect="1"/>
            </p:cNvSpPr>
            <p:nvPr/>
          </p:nvSpPr>
          <p:spPr bwMode="auto">
            <a:xfrm>
              <a:off x="2236847" y="27949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8" name="Freeform 114"/>
            <p:cNvSpPr>
              <a:spLocks noChangeAspect="1"/>
            </p:cNvSpPr>
            <p:nvPr/>
          </p:nvSpPr>
          <p:spPr bwMode="auto">
            <a:xfrm>
              <a:off x="2473663" y="253030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19" name="Freeform 115"/>
            <p:cNvSpPr>
              <a:spLocks noChangeAspect="1"/>
            </p:cNvSpPr>
            <p:nvPr/>
          </p:nvSpPr>
          <p:spPr bwMode="auto">
            <a:xfrm>
              <a:off x="2292569" y="28646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0" name="Freeform 116"/>
            <p:cNvSpPr>
              <a:spLocks noChangeAspect="1"/>
            </p:cNvSpPr>
            <p:nvPr/>
          </p:nvSpPr>
          <p:spPr bwMode="auto">
            <a:xfrm>
              <a:off x="2287925"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1" name="Freeform 117"/>
            <p:cNvSpPr>
              <a:spLocks noChangeAspect="1"/>
            </p:cNvSpPr>
            <p:nvPr/>
          </p:nvSpPr>
          <p:spPr bwMode="auto">
            <a:xfrm>
              <a:off x="2297212" y="27949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2" name="Freeform 118"/>
            <p:cNvSpPr>
              <a:spLocks noChangeAspect="1"/>
            </p:cNvSpPr>
            <p:nvPr/>
          </p:nvSpPr>
          <p:spPr bwMode="auto">
            <a:xfrm>
              <a:off x="1619270" y="25535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3" name="Freeform 119"/>
            <p:cNvSpPr>
              <a:spLocks noChangeAspect="1"/>
            </p:cNvSpPr>
            <p:nvPr/>
          </p:nvSpPr>
          <p:spPr bwMode="auto">
            <a:xfrm>
              <a:off x="2297212" y="27856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4" name="Freeform 12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5" name="Freeform 121"/>
            <p:cNvSpPr>
              <a:spLocks noChangeAspect="1"/>
            </p:cNvSpPr>
            <p:nvPr/>
          </p:nvSpPr>
          <p:spPr bwMode="auto">
            <a:xfrm>
              <a:off x="2524740" y="21541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6" name="Freeform 122"/>
            <p:cNvSpPr>
              <a:spLocks noChangeAspect="1"/>
            </p:cNvSpPr>
            <p:nvPr/>
          </p:nvSpPr>
          <p:spPr bwMode="auto">
            <a:xfrm>
              <a:off x="2292569" y="29435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7" name="Freeform 123"/>
            <p:cNvSpPr>
              <a:spLocks noChangeAspect="1"/>
            </p:cNvSpPr>
            <p:nvPr/>
          </p:nvSpPr>
          <p:spPr bwMode="auto">
            <a:xfrm>
              <a:off x="2585106" y="22516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8" name="Freeform 124"/>
            <p:cNvSpPr>
              <a:spLocks noChangeAspect="1"/>
            </p:cNvSpPr>
            <p:nvPr/>
          </p:nvSpPr>
          <p:spPr bwMode="auto">
            <a:xfrm>
              <a:off x="2297212" y="277640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29" name="Freeform 125"/>
            <p:cNvSpPr>
              <a:spLocks noChangeAspect="1"/>
            </p:cNvSpPr>
            <p:nvPr/>
          </p:nvSpPr>
          <p:spPr bwMode="auto">
            <a:xfrm>
              <a:off x="2287925" y="29714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0" name="Freeform 12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1" name="Freeform 127"/>
            <p:cNvSpPr>
              <a:spLocks noChangeAspect="1"/>
            </p:cNvSpPr>
            <p:nvPr/>
          </p:nvSpPr>
          <p:spPr bwMode="auto">
            <a:xfrm>
              <a:off x="2297212" y="272532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2" name="Freeform 128"/>
            <p:cNvSpPr>
              <a:spLocks noChangeAspect="1"/>
            </p:cNvSpPr>
            <p:nvPr/>
          </p:nvSpPr>
          <p:spPr bwMode="auto">
            <a:xfrm>
              <a:off x="2283281" y="295285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3" name="Freeform 129"/>
            <p:cNvSpPr>
              <a:spLocks noChangeAspect="1"/>
            </p:cNvSpPr>
            <p:nvPr/>
          </p:nvSpPr>
          <p:spPr bwMode="auto">
            <a:xfrm>
              <a:off x="2255421" y="27299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4" name="Freeform 130"/>
            <p:cNvSpPr>
              <a:spLocks noChangeAspect="1"/>
            </p:cNvSpPr>
            <p:nvPr/>
          </p:nvSpPr>
          <p:spPr bwMode="auto">
            <a:xfrm>
              <a:off x="2334360" y="24049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5" name="Freeform 131"/>
            <p:cNvSpPr>
              <a:spLocks noChangeAspect="1"/>
            </p:cNvSpPr>
            <p:nvPr/>
          </p:nvSpPr>
          <p:spPr bwMode="auto">
            <a:xfrm>
              <a:off x="2301855" y="28135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6" name="Freeform 13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7" name="Freeform 133"/>
            <p:cNvSpPr>
              <a:spLocks noChangeAspect="1"/>
            </p:cNvSpPr>
            <p:nvPr/>
          </p:nvSpPr>
          <p:spPr bwMode="auto">
            <a:xfrm>
              <a:off x="2287925" y="22563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8" name="Freeform 134"/>
            <p:cNvSpPr>
              <a:spLocks noChangeAspect="1"/>
            </p:cNvSpPr>
            <p:nvPr/>
          </p:nvSpPr>
          <p:spPr bwMode="auto">
            <a:xfrm>
              <a:off x="2821920" y="25720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39" name="Freeform 135"/>
            <p:cNvSpPr>
              <a:spLocks noChangeAspect="1"/>
            </p:cNvSpPr>
            <p:nvPr/>
          </p:nvSpPr>
          <p:spPr bwMode="auto">
            <a:xfrm>
              <a:off x="2301855" y="27949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0" name="Freeform 136"/>
            <p:cNvSpPr>
              <a:spLocks noChangeAspect="1"/>
            </p:cNvSpPr>
            <p:nvPr/>
          </p:nvSpPr>
          <p:spPr bwMode="auto">
            <a:xfrm>
              <a:off x="2241491"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1" name="Freeform 137"/>
            <p:cNvSpPr>
              <a:spLocks noChangeAspect="1"/>
            </p:cNvSpPr>
            <p:nvPr/>
          </p:nvSpPr>
          <p:spPr bwMode="auto">
            <a:xfrm>
              <a:off x="2278638" y="288320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2" name="Freeform 138"/>
            <p:cNvSpPr>
              <a:spLocks noChangeAspect="1"/>
            </p:cNvSpPr>
            <p:nvPr/>
          </p:nvSpPr>
          <p:spPr bwMode="auto">
            <a:xfrm>
              <a:off x="2339003" y="29203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3" name="Freeform 139"/>
            <p:cNvSpPr>
              <a:spLocks noChangeAspect="1"/>
            </p:cNvSpPr>
            <p:nvPr/>
          </p:nvSpPr>
          <p:spPr bwMode="auto">
            <a:xfrm>
              <a:off x="2283281" y="29296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4" name="Freeform 140"/>
            <p:cNvSpPr>
              <a:spLocks noChangeAspect="1"/>
            </p:cNvSpPr>
            <p:nvPr/>
          </p:nvSpPr>
          <p:spPr bwMode="auto">
            <a:xfrm>
              <a:off x="2278638" y="28878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5" name="Freeform 141"/>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6" name="Freeform 142"/>
            <p:cNvSpPr>
              <a:spLocks noChangeAspect="1"/>
            </p:cNvSpPr>
            <p:nvPr/>
          </p:nvSpPr>
          <p:spPr bwMode="auto">
            <a:xfrm>
              <a:off x="2339003" y="28042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7" name="Freeform 143"/>
            <p:cNvSpPr>
              <a:spLocks noChangeAspect="1"/>
            </p:cNvSpPr>
            <p:nvPr/>
          </p:nvSpPr>
          <p:spPr bwMode="auto">
            <a:xfrm>
              <a:off x="2320429" y="242350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8" name="Freeform 144"/>
            <p:cNvSpPr>
              <a:spLocks noChangeAspect="1"/>
            </p:cNvSpPr>
            <p:nvPr/>
          </p:nvSpPr>
          <p:spPr bwMode="auto">
            <a:xfrm>
              <a:off x="2204343" y="272532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49" name="Freeform 145"/>
            <p:cNvSpPr>
              <a:spLocks noChangeAspect="1"/>
            </p:cNvSpPr>
            <p:nvPr/>
          </p:nvSpPr>
          <p:spPr bwMode="auto">
            <a:xfrm>
              <a:off x="2339003" y="23538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0" name="Freeform 146"/>
            <p:cNvSpPr>
              <a:spLocks noChangeAspect="1"/>
            </p:cNvSpPr>
            <p:nvPr/>
          </p:nvSpPr>
          <p:spPr bwMode="auto">
            <a:xfrm>
              <a:off x="2329716" y="22749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1" name="Freeform 147"/>
            <p:cNvSpPr>
              <a:spLocks noChangeAspect="1"/>
            </p:cNvSpPr>
            <p:nvPr/>
          </p:nvSpPr>
          <p:spPr bwMode="auto">
            <a:xfrm>
              <a:off x="2269352" y="283212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2" name="Freeform 148"/>
            <p:cNvSpPr>
              <a:spLocks noChangeAspect="1"/>
            </p:cNvSpPr>
            <p:nvPr/>
          </p:nvSpPr>
          <p:spPr bwMode="auto">
            <a:xfrm>
              <a:off x="2301855" y="27299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3" name="Freeform 14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4" name="Freeform 150"/>
            <p:cNvSpPr>
              <a:spLocks noChangeAspect="1"/>
            </p:cNvSpPr>
            <p:nvPr/>
          </p:nvSpPr>
          <p:spPr bwMode="auto">
            <a:xfrm>
              <a:off x="2185769" y="208453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5" name="Freeform 151"/>
            <p:cNvSpPr>
              <a:spLocks noChangeAspect="1"/>
            </p:cNvSpPr>
            <p:nvPr/>
          </p:nvSpPr>
          <p:spPr bwMode="auto">
            <a:xfrm>
              <a:off x="2385527" y="167951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6" name="Freeform 15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7" name="Freeform 153"/>
            <p:cNvSpPr>
              <a:spLocks noChangeAspect="1"/>
            </p:cNvSpPr>
            <p:nvPr/>
          </p:nvSpPr>
          <p:spPr bwMode="auto">
            <a:xfrm>
              <a:off x="2510811"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8" name="Freeform 154"/>
            <p:cNvSpPr>
              <a:spLocks noChangeAspect="1"/>
            </p:cNvSpPr>
            <p:nvPr/>
          </p:nvSpPr>
          <p:spPr bwMode="auto">
            <a:xfrm>
              <a:off x="2408655"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59" name="Freeform 155"/>
            <p:cNvSpPr>
              <a:spLocks noChangeAspect="1"/>
            </p:cNvSpPr>
            <p:nvPr/>
          </p:nvSpPr>
          <p:spPr bwMode="auto">
            <a:xfrm>
              <a:off x="2408655"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0" name="Freeform 156"/>
            <p:cNvSpPr>
              <a:spLocks noChangeAspect="1"/>
            </p:cNvSpPr>
            <p:nvPr/>
          </p:nvSpPr>
          <p:spPr bwMode="auto">
            <a:xfrm>
              <a:off x="228792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1" name="Freeform 15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2" name="Freeform 158"/>
            <p:cNvSpPr>
              <a:spLocks noChangeAspect="1"/>
            </p:cNvSpPr>
            <p:nvPr/>
          </p:nvSpPr>
          <p:spPr bwMode="auto">
            <a:xfrm>
              <a:off x="2394724"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3" name="Freeform 159"/>
            <p:cNvSpPr>
              <a:spLocks noChangeAspect="1"/>
            </p:cNvSpPr>
            <p:nvPr/>
          </p:nvSpPr>
          <p:spPr bwMode="auto">
            <a:xfrm>
              <a:off x="2376150" y="283212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4" name="Freeform 160"/>
            <p:cNvSpPr>
              <a:spLocks noChangeAspect="1"/>
            </p:cNvSpPr>
            <p:nvPr/>
          </p:nvSpPr>
          <p:spPr bwMode="auto">
            <a:xfrm>
              <a:off x="2394724" y="25720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5" name="Freeform 161"/>
            <p:cNvSpPr>
              <a:spLocks noChangeAspect="1"/>
            </p:cNvSpPr>
            <p:nvPr/>
          </p:nvSpPr>
          <p:spPr bwMode="auto">
            <a:xfrm>
              <a:off x="2394724" y="25210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6" name="Freeform 162"/>
            <p:cNvSpPr>
              <a:spLocks noChangeAspect="1"/>
            </p:cNvSpPr>
            <p:nvPr/>
          </p:nvSpPr>
          <p:spPr bwMode="auto">
            <a:xfrm>
              <a:off x="2329716"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7" name="Freeform 163"/>
            <p:cNvSpPr>
              <a:spLocks noChangeAspect="1"/>
            </p:cNvSpPr>
            <p:nvPr/>
          </p:nvSpPr>
          <p:spPr bwMode="auto">
            <a:xfrm>
              <a:off x="2469019" y="25720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8" name="Freeform 164"/>
            <p:cNvSpPr>
              <a:spLocks noChangeAspect="1"/>
            </p:cNvSpPr>
            <p:nvPr/>
          </p:nvSpPr>
          <p:spPr bwMode="auto">
            <a:xfrm>
              <a:off x="2482950" y="22563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69" name="Freeform 165"/>
            <p:cNvSpPr>
              <a:spLocks noChangeAspect="1"/>
            </p:cNvSpPr>
            <p:nvPr/>
          </p:nvSpPr>
          <p:spPr bwMode="auto">
            <a:xfrm>
              <a:off x="2236847" y="28367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0" name="Freeform 16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1" name="Freeform 167"/>
            <p:cNvSpPr>
              <a:spLocks noChangeAspect="1"/>
            </p:cNvSpPr>
            <p:nvPr/>
          </p:nvSpPr>
          <p:spPr bwMode="auto">
            <a:xfrm>
              <a:off x="2306499" y="29575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2" name="Freeform 168"/>
            <p:cNvSpPr>
              <a:spLocks noChangeAspect="1"/>
            </p:cNvSpPr>
            <p:nvPr/>
          </p:nvSpPr>
          <p:spPr bwMode="auto">
            <a:xfrm>
              <a:off x="2278638"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3" name="Freeform 169"/>
            <p:cNvSpPr>
              <a:spLocks noChangeAspect="1"/>
            </p:cNvSpPr>
            <p:nvPr/>
          </p:nvSpPr>
          <p:spPr bwMode="auto">
            <a:xfrm>
              <a:off x="2413298"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4" name="Freeform 170"/>
            <p:cNvSpPr>
              <a:spLocks noChangeAspect="1"/>
            </p:cNvSpPr>
            <p:nvPr/>
          </p:nvSpPr>
          <p:spPr bwMode="auto">
            <a:xfrm>
              <a:off x="2320429" y="29435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5" name="Freeform 171"/>
            <p:cNvSpPr>
              <a:spLocks noChangeAspect="1"/>
            </p:cNvSpPr>
            <p:nvPr/>
          </p:nvSpPr>
          <p:spPr bwMode="auto">
            <a:xfrm>
              <a:off x="2352933" y="29017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6" name="Freeform 172"/>
            <p:cNvSpPr>
              <a:spLocks noChangeAspect="1"/>
            </p:cNvSpPr>
            <p:nvPr/>
          </p:nvSpPr>
          <p:spPr bwMode="auto">
            <a:xfrm>
              <a:off x="2292569"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7" name="Freeform 173"/>
            <p:cNvSpPr>
              <a:spLocks noChangeAspect="1"/>
            </p:cNvSpPr>
            <p:nvPr/>
          </p:nvSpPr>
          <p:spPr bwMode="auto">
            <a:xfrm>
              <a:off x="2366864" y="247458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8" name="Freeform 174"/>
            <p:cNvSpPr>
              <a:spLocks noChangeAspect="1"/>
            </p:cNvSpPr>
            <p:nvPr/>
          </p:nvSpPr>
          <p:spPr bwMode="auto">
            <a:xfrm>
              <a:off x="2315786" y="260459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79" name="Freeform 175"/>
            <p:cNvSpPr>
              <a:spLocks noChangeAspect="1"/>
            </p:cNvSpPr>
            <p:nvPr/>
          </p:nvSpPr>
          <p:spPr bwMode="auto">
            <a:xfrm>
              <a:off x="2297212" y="285070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0" name="Freeform 176"/>
            <p:cNvSpPr>
              <a:spLocks noChangeAspect="1"/>
            </p:cNvSpPr>
            <p:nvPr/>
          </p:nvSpPr>
          <p:spPr bwMode="auto">
            <a:xfrm>
              <a:off x="2199700" y="24142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1" name="Freeform 177"/>
            <p:cNvSpPr>
              <a:spLocks noChangeAspect="1"/>
            </p:cNvSpPr>
            <p:nvPr/>
          </p:nvSpPr>
          <p:spPr bwMode="auto">
            <a:xfrm>
              <a:off x="1312803" y="25395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2" name="Freeform 178"/>
            <p:cNvSpPr>
              <a:spLocks noChangeAspect="1"/>
            </p:cNvSpPr>
            <p:nvPr/>
          </p:nvSpPr>
          <p:spPr bwMode="auto">
            <a:xfrm>
              <a:off x="2153265" y="28135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3" name="Freeform 179"/>
            <p:cNvSpPr>
              <a:spLocks noChangeAspect="1"/>
            </p:cNvSpPr>
            <p:nvPr/>
          </p:nvSpPr>
          <p:spPr bwMode="auto">
            <a:xfrm>
              <a:off x="2891572" y="256280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4" name="Freeform 180"/>
            <p:cNvSpPr>
              <a:spLocks noChangeAspect="1"/>
            </p:cNvSpPr>
            <p:nvPr/>
          </p:nvSpPr>
          <p:spPr bwMode="auto">
            <a:xfrm>
              <a:off x="2181126" y="27531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5" name="Freeform 181"/>
            <p:cNvSpPr>
              <a:spLocks noChangeAspect="1"/>
            </p:cNvSpPr>
            <p:nvPr/>
          </p:nvSpPr>
          <p:spPr bwMode="auto">
            <a:xfrm>
              <a:off x="2190413" y="27856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6" name="Freeform 182"/>
            <p:cNvSpPr>
              <a:spLocks noChangeAspect="1"/>
            </p:cNvSpPr>
            <p:nvPr/>
          </p:nvSpPr>
          <p:spPr bwMode="auto">
            <a:xfrm>
              <a:off x="1540332" y="254887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7" name="Freeform 183"/>
            <p:cNvSpPr>
              <a:spLocks noChangeAspect="1"/>
            </p:cNvSpPr>
            <p:nvPr/>
          </p:nvSpPr>
          <p:spPr bwMode="auto">
            <a:xfrm>
              <a:off x="2775486" y="5568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BFBFBF"/>
            </a:solidFill>
            <a:ln w="12700">
              <a:solidFill>
                <a:schemeClr val="tx1"/>
              </a:solidFill>
              <a:prstDash val="solid"/>
              <a:round/>
              <a:headEnd/>
              <a:tailEnd/>
            </a:ln>
          </p:spPr>
          <p:txBody>
            <a:bodyPr/>
            <a:lstStyle/>
            <a:p>
              <a:endParaRPr lang="en-US" sz="1200">
                <a:solidFill>
                  <a:prstClr val="black"/>
                </a:solidFill>
              </a:endParaRPr>
            </a:p>
          </p:txBody>
        </p:sp>
        <p:sp>
          <p:nvSpPr>
            <p:cNvPr id="1588" name="Freeform 184"/>
            <p:cNvSpPr>
              <a:spLocks noChangeAspect="1"/>
            </p:cNvSpPr>
            <p:nvPr/>
          </p:nvSpPr>
          <p:spPr bwMode="auto">
            <a:xfrm>
              <a:off x="2334360" y="263246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89" name="Freeform 185"/>
            <p:cNvSpPr>
              <a:spLocks noChangeAspect="1"/>
            </p:cNvSpPr>
            <p:nvPr/>
          </p:nvSpPr>
          <p:spPr bwMode="auto">
            <a:xfrm>
              <a:off x="2320429" y="21541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0" name="Freeform 186"/>
            <p:cNvSpPr>
              <a:spLocks noChangeAspect="1"/>
            </p:cNvSpPr>
            <p:nvPr/>
          </p:nvSpPr>
          <p:spPr bwMode="auto">
            <a:xfrm>
              <a:off x="2315786" y="21495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1" name="Freeform 187"/>
            <p:cNvSpPr>
              <a:spLocks noChangeAspect="1"/>
            </p:cNvSpPr>
            <p:nvPr/>
          </p:nvSpPr>
          <p:spPr bwMode="auto">
            <a:xfrm>
              <a:off x="2246134" y="247458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2" name="Freeform 188"/>
            <p:cNvSpPr>
              <a:spLocks noChangeAspect="1"/>
            </p:cNvSpPr>
            <p:nvPr/>
          </p:nvSpPr>
          <p:spPr bwMode="auto">
            <a:xfrm>
              <a:off x="2190413" y="263710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3" name="Freeform 189"/>
            <p:cNvSpPr>
              <a:spLocks noChangeAspect="1"/>
            </p:cNvSpPr>
            <p:nvPr/>
          </p:nvSpPr>
          <p:spPr bwMode="auto">
            <a:xfrm>
              <a:off x="2306499" y="259995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4" name="Freeform 190"/>
            <p:cNvSpPr>
              <a:spLocks noChangeAspect="1"/>
            </p:cNvSpPr>
            <p:nvPr/>
          </p:nvSpPr>
          <p:spPr bwMode="auto">
            <a:xfrm>
              <a:off x="2334360" y="28646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5" name="Freeform 191"/>
            <p:cNvSpPr>
              <a:spLocks noChangeAspect="1"/>
            </p:cNvSpPr>
            <p:nvPr/>
          </p:nvSpPr>
          <p:spPr bwMode="auto">
            <a:xfrm>
              <a:off x="2125405" y="226098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6" name="Freeform 192"/>
            <p:cNvSpPr>
              <a:spLocks noChangeAspect="1"/>
            </p:cNvSpPr>
            <p:nvPr/>
          </p:nvSpPr>
          <p:spPr bwMode="auto">
            <a:xfrm>
              <a:off x="1670348" y="22563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7" name="Freeform 193"/>
            <p:cNvSpPr>
              <a:spLocks noChangeAspect="1"/>
            </p:cNvSpPr>
            <p:nvPr/>
          </p:nvSpPr>
          <p:spPr bwMode="auto">
            <a:xfrm>
              <a:off x="2307551" y="172931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8" name="Freeform 194"/>
            <p:cNvSpPr>
              <a:spLocks noChangeAspect="1"/>
            </p:cNvSpPr>
            <p:nvPr/>
          </p:nvSpPr>
          <p:spPr bwMode="auto">
            <a:xfrm>
              <a:off x="2311143" y="254423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599" name="Freeform 195"/>
            <p:cNvSpPr>
              <a:spLocks noChangeAspect="1"/>
            </p:cNvSpPr>
            <p:nvPr/>
          </p:nvSpPr>
          <p:spPr bwMode="auto">
            <a:xfrm>
              <a:off x="3286264" y="18477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0" name="Freeform 196"/>
            <p:cNvSpPr>
              <a:spLocks noChangeAspect="1"/>
            </p:cNvSpPr>
            <p:nvPr/>
          </p:nvSpPr>
          <p:spPr bwMode="auto">
            <a:xfrm>
              <a:off x="2306499" y="26603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1" name="Freeform 197"/>
            <p:cNvSpPr>
              <a:spLocks noChangeAspect="1"/>
            </p:cNvSpPr>
            <p:nvPr/>
          </p:nvSpPr>
          <p:spPr bwMode="auto">
            <a:xfrm>
              <a:off x="2603679" y="211239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2" name="Freeform 198"/>
            <p:cNvSpPr>
              <a:spLocks noChangeAspect="1"/>
            </p:cNvSpPr>
            <p:nvPr/>
          </p:nvSpPr>
          <p:spPr bwMode="auto">
            <a:xfrm>
              <a:off x="2278638"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3" name="Freeform 199"/>
            <p:cNvSpPr>
              <a:spLocks noChangeAspect="1"/>
            </p:cNvSpPr>
            <p:nvPr/>
          </p:nvSpPr>
          <p:spPr bwMode="auto">
            <a:xfrm>
              <a:off x="2608323" y="116049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lumMod val="75000"/>
              </a:schemeClr>
            </a:solidFill>
            <a:ln w="12700">
              <a:solidFill>
                <a:schemeClr val="tx1"/>
              </a:solidFill>
              <a:prstDash val="solid"/>
              <a:round/>
              <a:headEnd/>
              <a:tailEnd/>
            </a:ln>
          </p:spPr>
          <p:txBody>
            <a:bodyPr/>
            <a:lstStyle/>
            <a:p>
              <a:endParaRPr lang="en-US" sz="1200">
                <a:solidFill>
                  <a:prstClr val="black"/>
                </a:solidFill>
              </a:endParaRPr>
            </a:p>
          </p:txBody>
        </p:sp>
        <p:sp>
          <p:nvSpPr>
            <p:cNvPr id="1604" name="Freeform 200"/>
            <p:cNvSpPr>
              <a:spLocks noChangeAspect="1"/>
            </p:cNvSpPr>
            <p:nvPr/>
          </p:nvSpPr>
          <p:spPr bwMode="auto">
            <a:xfrm>
              <a:off x="1939667" y="263246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5" name="Freeform 20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6" name="Freeform 202"/>
            <p:cNvSpPr>
              <a:spLocks noChangeAspect="1"/>
            </p:cNvSpPr>
            <p:nvPr/>
          </p:nvSpPr>
          <p:spPr bwMode="auto">
            <a:xfrm>
              <a:off x="2311143" y="24281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7" name="Freeform 203"/>
            <p:cNvSpPr>
              <a:spLocks noChangeAspect="1"/>
            </p:cNvSpPr>
            <p:nvPr/>
          </p:nvSpPr>
          <p:spPr bwMode="auto">
            <a:xfrm>
              <a:off x="2343647" y="209382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8" name="Freeform 204"/>
            <p:cNvSpPr>
              <a:spLocks noChangeAspect="1"/>
            </p:cNvSpPr>
            <p:nvPr/>
          </p:nvSpPr>
          <p:spPr bwMode="auto">
            <a:xfrm>
              <a:off x="2343647" y="205203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09" name="Freeform 205"/>
            <p:cNvSpPr>
              <a:spLocks noChangeAspect="1"/>
            </p:cNvSpPr>
            <p:nvPr/>
          </p:nvSpPr>
          <p:spPr bwMode="auto">
            <a:xfrm>
              <a:off x="2311143" y="251637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0" name="Freeform 206"/>
            <p:cNvSpPr>
              <a:spLocks noChangeAspect="1"/>
            </p:cNvSpPr>
            <p:nvPr/>
          </p:nvSpPr>
          <p:spPr bwMode="auto">
            <a:xfrm>
              <a:off x="2306499" y="26417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1" name="Freeform 208"/>
            <p:cNvSpPr>
              <a:spLocks noChangeAspect="1"/>
            </p:cNvSpPr>
            <p:nvPr/>
          </p:nvSpPr>
          <p:spPr bwMode="auto">
            <a:xfrm>
              <a:off x="2315786" y="26092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2" name="Freeform 20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3" name="Freeform 210"/>
            <p:cNvSpPr>
              <a:spLocks noChangeAspect="1"/>
            </p:cNvSpPr>
            <p:nvPr/>
          </p:nvSpPr>
          <p:spPr bwMode="auto">
            <a:xfrm>
              <a:off x="1526402" y="22470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4" name="Freeform 211"/>
            <p:cNvSpPr>
              <a:spLocks noChangeAspect="1"/>
            </p:cNvSpPr>
            <p:nvPr/>
          </p:nvSpPr>
          <p:spPr bwMode="auto">
            <a:xfrm>
              <a:off x="2311143" y="251173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5" name="Freeform 21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6" name="Freeform 213"/>
            <p:cNvSpPr>
              <a:spLocks noChangeAspect="1"/>
            </p:cNvSpPr>
            <p:nvPr/>
          </p:nvSpPr>
          <p:spPr bwMode="auto">
            <a:xfrm>
              <a:off x="2394724" y="24606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7" name="Freeform 214"/>
            <p:cNvSpPr>
              <a:spLocks noChangeAspect="1"/>
            </p:cNvSpPr>
            <p:nvPr/>
          </p:nvSpPr>
          <p:spPr bwMode="auto">
            <a:xfrm>
              <a:off x="2297212"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8" name="Freeform 215"/>
            <p:cNvSpPr>
              <a:spLocks noChangeAspect="1"/>
            </p:cNvSpPr>
            <p:nvPr/>
          </p:nvSpPr>
          <p:spPr bwMode="auto">
            <a:xfrm>
              <a:off x="2306499" y="259066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19" name="Freeform 216"/>
            <p:cNvSpPr>
              <a:spLocks noChangeAspect="1"/>
            </p:cNvSpPr>
            <p:nvPr/>
          </p:nvSpPr>
          <p:spPr bwMode="auto">
            <a:xfrm>
              <a:off x="2306499" y="257673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0" name="Freeform 217"/>
            <p:cNvSpPr>
              <a:spLocks noChangeAspect="1"/>
            </p:cNvSpPr>
            <p:nvPr/>
          </p:nvSpPr>
          <p:spPr bwMode="auto">
            <a:xfrm>
              <a:off x="2329716" y="272532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1" name="Freeform 218"/>
            <p:cNvSpPr>
              <a:spLocks noChangeAspect="1"/>
            </p:cNvSpPr>
            <p:nvPr/>
          </p:nvSpPr>
          <p:spPr bwMode="auto">
            <a:xfrm>
              <a:off x="2051110"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2" name="Freeform 219"/>
            <p:cNvSpPr>
              <a:spLocks noChangeAspect="1"/>
            </p:cNvSpPr>
            <p:nvPr/>
          </p:nvSpPr>
          <p:spPr bwMode="auto">
            <a:xfrm>
              <a:off x="2301855" y="28135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3" name="Freeform 220"/>
            <p:cNvSpPr>
              <a:spLocks noChangeAspect="1"/>
            </p:cNvSpPr>
            <p:nvPr/>
          </p:nvSpPr>
          <p:spPr bwMode="auto">
            <a:xfrm>
              <a:off x="2273995" y="29110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4" name="Freeform 221"/>
            <p:cNvSpPr>
              <a:spLocks noChangeAspect="1"/>
            </p:cNvSpPr>
            <p:nvPr/>
          </p:nvSpPr>
          <p:spPr bwMode="auto">
            <a:xfrm>
              <a:off x="2334360" y="262317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5" name="Freeform 222"/>
            <p:cNvSpPr>
              <a:spLocks noChangeAspect="1"/>
            </p:cNvSpPr>
            <p:nvPr/>
          </p:nvSpPr>
          <p:spPr bwMode="auto">
            <a:xfrm>
              <a:off x="2311143" y="255816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6" name="Freeform 223"/>
            <p:cNvSpPr>
              <a:spLocks noChangeAspect="1"/>
            </p:cNvSpPr>
            <p:nvPr/>
          </p:nvSpPr>
          <p:spPr bwMode="auto">
            <a:xfrm>
              <a:off x="2297212" y="28135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7" name="Freeform 224"/>
            <p:cNvSpPr>
              <a:spLocks noChangeAspect="1"/>
            </p:cNvSpPr>
            <p:nvPr/>
          </p:nvSpPr>
          <p:spPr bwMode="auto">
            <a:xfrm>
              <a:off x="2167196" y="27578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8" name="Freeform 225"/>
            <p:cNvSpPr>
              <a:spLocks noChangeAspect="1"/>
            </p:cNvSpPr>
            <p:nvPr/>
          </p:nvSpPr>
          <p:spPr bwMode="auto">
            <a:xfrm>
              <a:off x="2315786" y="27113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29" name="Freeform 226"/>
            <p:cNvSpPr>
              <a:spLocks noChangeAspect="1"/>
            </p:cNvSpPr>
            <p:nvPr/>
          </p:nvSpPr>
          <p:spPr bwMode="auto">
            <a:xfrm>
              <a:off x="2357577" y="224241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0" name="Freeform 227"/>
            <p:cNvSpPr>
              <a:spLocks noChangeAspect="1"/>
            </p:cNvSpPr>
            <p:nvPr/>
          </p:nvSpPr>
          <p:spPr bwMode="auto">
            <a:xfrm>
              <a:off x="2297212" y="289713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1" name="Freeform 228"/>
            <p:cNvSpPr>
              <a:spLocks noChangeAspect="1"/>
            </p:cNvSpPr>
            <p:nvPr/>
          </p:nvSpPr>
          <p:spPr bwMode="auto">
            <a:xfrm>
              <a:off x="2315786" y="250244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2" name="Freeform 229"/>
            <p:cNvSpPr>
              <a:spLocks noChangeAspect="1"/>
            </p:cNvSpPr>
            <p:nvPr/>
          </p:nvSpPr>
          <p:spPr bwMode="auto">
            <a:xfrm>
              <a:off x="2153265"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3" name="Freeform 230"/>
            <p:cNvSpPr>
              <a:spLocks noChangeAspect="1"/>
            </p:cNvSpPr>
            <p:nvPr/>
          </p:nvSpPr>
          <p:spPr bwMode="auto">
            <a:xfrm>
              <a:off x="2362221" y="17927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4" name="Freeform 231"/>
            <p:cNvSpPr>
              <a:spLocks noChangeAspect="1"/>
            </p:cNvSpPr>
            <p:nvPr/>
          </p:nvSpPr>
          <p:spPr bwMode="auto">
            <a:xfrm>
              <a:off x="2301855"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5" name="Freeform 23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6" name="Freeform 233"/>
            <p:cNvSpPr>
              <a:spLocks noChangeAspect="1"/>
            </p:cNvSpPr>
            <p:nvPr/>
          </p:nvSpPr>
          <p:spPr bwMode="auto">
            <a:xfrm>
              <a:off x="2366864"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7" name="Freeform 234"/>
            <p:cNvSpPr>
              <a:spLocks noChangeAspect="1"/>
            </p:cNvSpPr>
            <p:nvPr/>
          </p:nvSpPr>
          <p:spPr bwMode="auto">
            <a:xfrm>
              <a:off x="2315786" y="252566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8" name="Freeform 235"/>
            <p:cNvSpPr>
              <a:spLocks noChangeAspect="1"/>
            </p:cNvSpPr>
            <p:nvPr/>
          </p:nvSpPr>
          <p:spPr bwMode="auto">
            <a:xfrm>
              <a:off x="2301855" y="274390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39" name="Freeform 236"/>
            <p:cNvSpPr>
              <a:spLocks noChangeAspect="1"/>
            </p:cNvSpPr>
            <p:nvPr/>
          </p:nvSpPr>
          <p:spPr bwMode="auto">
            <a:xfrm>
              <a:off x="2246134" y="288320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0" name="Freeform 237"/>
            <p:cNvSpPr>
              <a:spLocks noChangeAspect="1"/>
            </p:cNvSpPr>
            <p:nvPr/>
          </p:nvSpPr>
          <p:spPr bwMode="auto">
            <a:xfrm>
              <a:off x="2301855" y="26881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1" name="Freeform 238"/>
            <p:cNvSpPr>
              <a:spLocks noChangeAspect="1"/>
            </p:cNvSpPr>
            <p:nvPr/>
          </p:nvSpPr>
          <p:spPr bwMode="auto">
            <a:xfrm>
              <a:off x="2315786" y="29482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2" name="Freeform 239"/>
            <p:cNvSpPr>
              <a:spLocks noChangeAspect="1"/>
            </p:cNvSpPr>
            <p:nvPr/>
          </p:nvSpPr>
          <p:spPr bwMode="auto">
            <a:xfrm>
              <a:off x="2691904" y="23445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3" name="Freeform 240"/>
            <p:cNvSpPr>
              <a:spLocks noChangeAspect="1"/>
            </p:cNvSpPr>
            <p:nvPr/>
          </p:nvSpPr>
          <p:spPr bwMode="auto">
            <a:xfrm>
              <a:off x="2306499" y="28739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4" name="Freeform 24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5" name="Freeform 242"/>
            <p:cNvSpPr>
              <a:spLocks noChangeAspect="1"/>
            </p:cNvSpPr>
            <p:nvPr/>
          </p:nvSpPr>
          <p:spPr bwMode="auto">
            <a:xfrm>
              <a:off x="2204343"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6" name="Freeform 243"/>
            <p:cNvSpPr>
              <a:spLocks noChangeAspect="1"/>
            </p:cNvSpPr>
            <p:nvPr/>
          </p:nvSpPr>
          <p:spPr bwMode="auto">
            <a:xfrm>
              <a:off x="2241491" y="285070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7" name="Freeform 244"/>
            <p:cNvSpPr>
              <a:spLocks noChangeAspect="1"/>
            </p:cNvSpPr>
            <p:nvPr/>
          </p:nvSpPr>
          <p:spPr bwMode="auto">
            <a:xfrm>
              <a:off x="2273995" y="29435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8" name="Freeform 245"/>
            <p:cNvSpPr>
              <a:spLocks noChangeAspect="1"/>
            </p:cNvSpPr>
            <p:nvPr/>
          </p:nvSpPr>
          <p:spPr bwMode="auto">
            <a:xfrm>
              <a:off x="2273995" y="29342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49" name="Freeform 24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0" name="Freeform 247"/>
            <p:cNvSpPr>
              <a:spLocks noChangeAspect="1"/>
            </p:cNvSpPr>
            <p:nvPr/>
          </p:nvSpPr>
          <p:spPr bwMode="auto">
            <a:xfrm>
              <a:off x="2208986"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1" name="Freeform 24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2" name="Freeform 249"/>
            <p:cNvSpPr>
              <a:spLocks noChangeAspect="1"/>
            </p:cNvSpPr>
            <p:nvPr/>
          </p:nvSpPr>
          <p:spPr bwMode="auto">
            <a:xfrm>
              <a:off x="2348290" y="199630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3" name="Freeform 250"/>
            <p:cNvSpPr>
              <a:spLocks noChangeAspect="1"/>
            </p:cNvSpPr>
            <p:nvPr/>
          </p:nvSpPr>
          <p:spPr bwMode="auto">
            <a:xfrm>
              <a:off x="2487593" y="262317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4" name="Freeform 252"/>
            <p:cNvSpPr>
              <a:spLocks noChangeAspect="1"/>
            </p:cNvSpPr>
            <p:nvPr/>
          </p:nvSpPr>
          <p:spPr bwMode="auto">
            <a:xfrm>
              <a:off x="2450445" y="235849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5" name="Freeform 253"/>
            <p:cNvSpPr>
              <a:spLocks noChangeAspect="1"/>
            </p:cNvSpPr>
            <p:nvPr/>
          </p:nvSpPr>
          <p:spPr bwMode="auto">
            <a:xfrm>
              <a:off x="2255421" y="269746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6" name="Freeform 254"/>
            <p:cNvSpPr>
              <a:spLocks noChangeAspect="1"/>
            </p:cNvSpPr>
            <p:nvPr/>
          </p:nvSpPr>
          <p:spPr bwMode="auto">
            <a:xfrm>
              <a:off x="2287925"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7" name="Freeform 255"/>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8" name="Freeform 256"/>
            <p:cNvSpPr>
              <a:spLocks noChangeAspect="1"/>
            </p:cNvSpPr>
            <p:nvPr/>
          </p:nvSpPr>
          <p:spPr bwMode="auto">
            <a:xfrm>
              <a:off x="2394724" y="26835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59" name="Freeform 257"/>
            <p:cNvSpPr>
              <a:spLocks noChangeAspect="1"/>
            </p:cNvSpPr>
            <p:nvPr/>
          </p:nvSpPr>
          <p:spPr bwMode="auto">
            <a:xfrm>
              <a:off x="2325073" y="28646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0" name="Freeform 258"/>
            <p:cNvSpPr>
              <a:spLocks noChangeAspect="1"/>
            </p:cNvSpPr>
            <p:nvPr/>
          </p:nvSpPr>
          <p:spPr bwMode="auto">
            <a:xfrm>
              <a:off x="2343647" y="26788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1" name="Freeform 259"/>
            <p:cNvSpPr>
              <a:spLocks noChangeAspect="1"/>
            </p:cNvSpPr>
            <p:nvPr/>
          </p:nvSpPr>
          <p:spPr bwMode="auto">
            <a:xfrm>
              <a:off x="2343647" y="28785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2" name="Freeform 260"/>
            <p:cNvSpPr>
              <a:spLocks noChangeAspect="1"/>
            </p:cNvSpPr>
            <p:nvPr/>
          </p:nvSpPr>
          <p:spPr bwMode="auto">
            <a:xfrm>
              <a:off x="2287925" y="29807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3" name="Freeform 261"/>
            <p:cNvSpPr>
              <a:spLocks noChangeAspect="1"/>
            </p:cNvSpPr>
            <p:nvPr/>
          </p:nvSpPr>
          <p:spPr bwMode="auto">
            <a:xfrm>
              <a:off x="2227560" y="274854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4" name="Freeform 262"/>
            <p:cNvSpPr>
              <a:spLocks noChangeAspect="1"/>
            </p:cNvSpPr>
            <p:nvPr/>
          </p:nvSpPr>
          <p:spPr bwMode="auto">
            <a:xfrm>
              <a:off x="2264708"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5" name="Freeform 263"/>
            <p:cNvSpPr>
              <a:spLocks noChangeAspect="1"/>
            </p:cNvSpPr>
            <p:nvPr/>
          </p:nvSpPr>
          <p:spPr bwMode="auto">
            <a:xfrm>
              <a:off x="2250778" y="272532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6" name="Freeform 264"/>
            <p:cNvSpPr>
              <a:spLocks noChangeAspect="1"/>
            </p:cNvSpPr>
            <p:nvPr/>
          </p:nvSpPr>
          <p:spPr bwMode="auto">
            <a:xfrm>
              <a:off x="2283281" y="29575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7" name="Freeform 265"/>
            <p:cNvSpPr>
              <a:spLocks noChangeAspect="1"/>
            </p:cNvSpPr>
            <p:nvPr/>
          </p:nvSpPr>
          <p:spPr bwMode="auto">
            <a:xfrm>
              <a:off x="2241491" y="27671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8" name="Freeform 266"/>
            <p:cNvSpPr>
              <a:spLocks noChangeAspect="1"/>
            </p:cNvSpPr>
            <p:nvPr/>
          </p:nvSpPr>
          <p:spPr bwMode="auto">
            <a:xfrm>
              <a:off x="2273995" y="29575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69" name="Freeform 267"/>
            <p:cNvSpPr>
              <a:spLocks noChangeAspect="1"/>
            </p:cNvSpPr>
            <p:nvPr/>
          </p:nvSpPr>
          <p:spPr bwMode="auto">
            <a:xfrm>
              <a:off x="2292569" y="295285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0" name="Freeform 268"/>
            <p:cNvSpPr>
              <a:spLocks noChangeAspect="1"/>
            </p:cNvSpPr>
            <p:nvPr/>
          </p:nvSpPr>
          <p:spPr bwMode="auto">
            <a:xfrm>
              <a:off x="2306499" y="28785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1" name="Freeform 269"/>
            <p:cNvSpPr>
              <a:spLocks noChangeAspect="1"/>
            </p:cNvSpPr>
            <p:nvPr/>
          </p:nvSpPr>
          <p:spPr bwMode="auto">
            <a:xfrm>
              <a:off x="2380794" y="245600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2" name="Freeform 270"/>
            <p:cNvSpPr>
              <a:spLocks noChangeAspect="1"/>
            </p:cNvSpPr>
            <p:nvPr/>
          </p:nvSpPr>
          <p:spPr bwMode="auto">
            <a:xfrm>
              <a:off x="2306499" y="27578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3" name="Freeform 271"/>
            <p:cNvSpPr>
              <a:spLocks noChangeAspect="1"/>
            </p:cNvSpPr>
            <p:nvPr/>
          </p:nvSpPr>
          <p:spPr bwMode="auto">
            <a:xfrm>
              <a:off x="2306499" y="257673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4" name="Freeform 272"/>
            <p:cNvSpPr>
              <a:spLocks noChangeAspect="1"/>
            </p:cNvSpPr>
            <p:nvPr/>
          </p:nvSpPr>
          <p:spPr bwMode="auto">
            <a:xfrm>
              <a:off x="2241491" y="269746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5" name="Freeform 273"/>
            <p:cNvSpPr>
              <a:spLocks noChangeAspect="1"/>
            </p:cNvSpPr>
            <p:nvPr/>
          </p:nvSpPr>
          <p:spPr bwMode="auto">
            <a:xfrm>
              <a:off x="2227560" y="18337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6" name="Freeform 274"/>
            <p:cNvSpPr>
              <a:spLocks noChangeAspect="1"/>
            </p:cNvSpPr>
            <p:nvPr/>
          </p:nvSpPr>
          <p:spPr bwMode="auto">
            <a:xfrm>
              <a:off x="2283281" y="29296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7" name="Freeform 275"/>
            <p:cNvSpPr>
              <a:spLocks noChangeAspect="1"/>
            </p:cNvSpPr>
            <p:nvPr/>
          </p:nvSpPr>
          <p:spPr bwMode="auto">
            <a:xfrm>
              <a:off x="2348290" y="25535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8" name="Freeform 276"/>
            <p:cNvSpPr>
              <a:spLocks noChangeAspect="1"/>
            </p:cNvSpPr>
            <p:nvPr/>
          </p:nvSpPr>
          <p:spPr bwMode="auto">
            <a:xfrm>
              <a:off x="2543314" y="253030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79" name="Freeform 277"/>
            <p:cNvSpPr>
              <a:spLocks noChangeAspect="1"/>
            </p:cNvSpPr>
            <p:nvPr/>
          </p:nvSpPr>
          <p:spPr bwMode="auto">
            <a:xfrm>
              <a:off x="2380794" y="22191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0" name="Freeform 278"/>
            <p:cNvSpPr>
              <a:spLocks noChangeAspect="1"/>
            </p:cNvSpPr>
            <p:nvPr/>
          </p:nvSpPr>
          <p:spPr bwMode="auto">
            <a:xfrm>
              <a:off x="2408655" y="103976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lumMod val="75000"/>
              </a:schemeClr>
            </a:solidFill>
            <a:ln w="12700">
              <a:solidFill>
                <a:schemeClr val="tx1"/>
              </a:solidFill>
              <a:prstDash val="solid"/>
              <a:round/>
              <a:headEnd/>
              <a:tailEnd/>
            </a:ln>
          </p:spPr>
          <p:txBody>
            <a:bodyPr/>
            <a:lstStyle/>
            <a:p>
              <a:endParaRPr lang="en-US" sz="1200">
                <a:solidFill>
                  <a:prstClr val="black"/>
                </a:solidFill>
              </a:endParaRPr>
            </a:p>
          </p:txBody>
        </p:sp>
        <p:sp>
          <p:nvSpPr>
            <p:cNvPr id="1681" name="Freeform 279"/>
            <p:cNvSpPr>
              <a:spLocks noChangeAspect="1"/>
            </p:cNvSpPr>
            <p:nvPr/>
          </p:nvSpPr>
          <p:spPr bwMode="auto">
            <a:xfrm>
              <a:off x="2232204"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2" name="Freeform 280"/>
            <p:cNvSpPr>
              <a:spLocks noChangeAspect="1"/>
            </p:cNvSpPr>
            <p:nvPr/>
          </p:nvSpPr>
          <p:spPr bwMode="auto">
            <a:xfrm>
              <a:off x="2292569" y="292499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3" name="Freeform 281"/>
            <p:cNvSpPr>
              <a:spLocks noChangeAspect="1"/>
            </p:cNvSpPr>
            <p:nvPr/>
          </p:nvSpPr>
          <p:spPr bwMode="auto">
            <a:xfrm>
              <a:off x="2390081"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4" name="Freeform 282"/>
            <p:cNvSpPr>
              <a:spLocks noChangeAspect="1"/>
            </p:cNvSpPr>
            <p:nvPr/>
          </p:nvSpPr>
          <p:spPr bwMode="auto">
            <a:xfrm>
              <a:off x="2306499" y="29296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5" name="Freeform 28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6" name="Freeform 28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7" name="Freeform 285"/>
            <p:cNvSpPr>
              <a:spLocks noChangeAspect="1"/>
            </p:cNvSpPr>
            <p:nvPr/>
          </p:nvSpPr>
          <p:spPr bwMode="auto">
            <a:xfrm>
              <a:off x="2339003"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8" name="Freeform 286"/>
            <p:cNvSpPr>
              <a:spLocks noChangeAspect="1"/>
            </p:cNvSpPr>
            <p:nvPr/>
          </p:nvSpPr>
          <p:spPr bwMode="auto">
            <a:xfrm>
              <a:off x="2315786" y="26788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89" name="Freeform 287"/>
            <p:cNvSpPr>
              <a:spLocks noChangeAspect="1"/>
            </p:cNvSpPr>
            <p:nvPr/>
          </p:nvSpPr>
          <p:spPr bwMode="auto">
            <a:xfrm>
              <a:off x="2311143" y="23074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0" name="Freeform 288"/>
            <p:cNvSpPr>
              <a:spLocks noChangeAspect="1"/>
            </p:cNvSpPr>
            <p:nvPr/>
          </p:nvSpPr>
          <p:spPr bwMode="auto">
            <a:xfrm>
              <a:off x="2311143" y="24142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1" name="Freeform 28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2" name="Freeform 29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3" name="Freeform 291"/>
            <p:cNvSpPr>
              <a:spLocks noChangeAspect="1"/>
            </p:cNvSpPr>
            <p:nvPr/>
          </p:nvSpPr>
          <p:spPr bwMode="auto">
            <a:xfrm>
              <a:off x="3312031" y="187052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4" name="Freeform 292"/>
            <p:cNvSpPr>
              <a:spLocks noChangeAspect="1"/>
            </p:cNvSpPr>
            <p:nvPr/>
          </p:nvSpPr>
          <p:spPr bwMode="auto">
            <a:xfrm>
              <a:off x="3012302" y="254887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5" name="Freeform 293"/>
            <p:cNvSpPr>
              <a:spLocks noChangeAspect="1"/>
            </p:cNvSpPr>
            <p:nvPr/>
          </p:nvSpPr>
          <p:spPr bwMode="auto">
            <a:xfrm>
              <a:off x="2320429" y="247458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6" name="Freeform 294"/>
            <p:cNvSpPr>
              <a:spLocks noChangeAspect="1"/>
            </p:cNvSpPr>
            <p:nvPr/>
          </p:nvSpPr>
          <p:spPr bwMode="auto">
            <a:xfrm>
              <a:off x="2301855" y="273925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7" name="Freeform 295"/>
            <p:cNvSpPr>
              <a:spLocks noChangeAspect="1"/>
            </p:cNvSpPr>
            <p:nvPr/>
          </p:nvSpPr>
          <p:spPr bwMode="auto">
            <a:xfrm>
              <a:off x="2167196" y="259066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8" name="Freeform 296"/>
            <p:cNvSpPr>
              <a:spLocks noChangeAspect="1"/>
            </p:cNvSpPr>
            <p:nvPr/>
          </p:nvSpPr>
          <p:spPr bwMode="auto">
            <a:xfrm>
              <a:off x="2301855" y="26835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699" name="Freeform 297"/>
            <p:cNvSpPr>
              <a:spLocks noChangeAspect="1"/>
            </p:cNvSpPr>
            <p:nvPr/>
          </p:nvSpPr>
          <p:spPr bwMode="auto">
            <a:xfrm>
              <a:off x="2292569" y="29435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0" name="Freeform 29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1" name="Freeform 299"/>
            <p:cNvSpPr>
              <a:spLocks noChangeAspect="1"/>
            </p:cNvSpPr>
            <p:nvPr/>
          </p:nvSpPr>
          <p:spPr bwMode="auto">
            <a:xfrm>
              <a:off x="2287925" y="22006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2" name="Freeform 300"/>
            <p:cNvSpPr>
              <a:spLocks noChangeAspect="1"/>
            </p:cNvSpPr>
            <p:nvPr/>
          </p:nvSpPr>
          <p:spPr bwMode="auto">
            <a:xfrm>
              <a:off x="2339003"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3" name="Freeform 30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4" name="Freeform 302"/>
            <p:cNvSpPr>
              <a:spLocks noChangeAspect="1"/>
            </p:cNvSpPr>
            <p:nvPr/>
          </p:nvSpPr>
          <p:spPr bwMode="auto">
            <a:xfrm>
              <a:off x="2385438" y="23074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5" name="Freeform 303"/>
            <p:cNvSpPr>
              <a:spLocks noChangeAspect="1"/>
            </p:cNvSpPr>
            <p:nvPr/>
          </p:nvSpPr>
          <p:spPr bwMode="auto">
            <a:xfrm>
              <a:off x="2315786" y="26092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6" name="Freeform 304"/>
            <p:cNvSpPr>
              <a:spLocks noChangeAspect="1"/>
            </p:cNvSpPr>
            <p:nvPr/>
          </p:nvSpPr>
          <p:spPr bwMode="auto">
            <a:xfrm>
              <a:off x="2320429" y="23074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7" name="Freeform 305"/>
            <p:cNvSpPr>
              <a:spLocks noChangeAspect="1"/>
            </p:cNvSpPr>
            <p:nvPr/>
          </p:nvSpPr>
          <p:spPr bwMode="auto">
            <a:xfrm>
              <a:off x="2301855" y="29575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8" name="Freeform 306"/>
            <p:cNvSpPr>
              <a:spLocks noChangeAspect="1"/>
            </p:cNvSpPr>
            <p:nvPr/>
          </p:nvSpPr>
          <p:spPr bwMode="auto">
            <a:xfrm>
              <a:off x="2287925" y="23074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09" name="Freeform 30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0" name="Freeform 308"/>
            <p:cNvSpPr>
              <a:spLocks noChangeAspect="1"/>
            </p:cNvSpPr>
            <p:nvPr/>
          </p:nvSpPr>
          <p:spPr bwMode="auto">
            <a:xfrm>
              <a:off x="2301855" y="27856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1" name="Freeform 309"/>
            <p:cNvSpPr>
              <a:spLocks noChangeAspect="1"/>
            </p:cNvSpPr>
            <p:nvPr/>
          </p:nvSpPr>
          <p:spPr bwMode="auto">
            <a:xfrm>
              <a:off x="2386390" y="14943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lumMod val="75000"/>
              </a:schemeClr>
            </a:solidFill>
            <a:ln w="12700">
              <a:solidFill>
                <a:schemeClr val="tx1"/>
              </a:solidFill>
              <a:prstDash val="solid"/>
              <a:round/>
              <a:headEnd/>
              <a:tailEnd/>
            </a:ln>
          </p:spPr>
          <p:txBody>
            <a:bodyPr/>
            <a:lstStyle/>
            <a:p>
              <a:endParaRPr lang="en-US" sz="1200">
                <a:solidFill>
                  <a:prstClr val="black"/>
                </a:solidFill>
              </a:endParaRPr>
            </a:p>
          </p:txBody>
        </p:sp>
        <p:sp>
          <p:nvSpPr>
            <p:cNvPr id="1712" name="Freeform 310"/>
            <p:cNvSpPr>
              <a:spLocks noChangeAspect="1"/>
            </p:cNvSpPr>
            <p:nvPr/>
          </p:nvSpPr>
          <p:spPr bwMode="auto">
            <a:xfrm>
              <a:off x="2334360" y="212632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3" name="Freeform 311"/>
            <p:cNvSpPr>
              <a:spLocks noChangeAspect="1"/>
            </p:cNvSpPr>
            <p:nvPr/>
          </p:nvSpPr>
          <p:spPr bwMode="auto">
            <a:xfrm>
              <a:off x="2320429" y="251173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4" name="Freeform 312"/>
            <p:cNvSpPr>
              <a:spLocks noChangeAspect="1"/>
            </p:cNvSpPr>
            <p:nvPr/>
          </p:nvSpPr>
          <p:spPr bwMode="auto">
            <a:xfrm>
              <a:off x="2306499" y="266496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5" name="Freeform 313"/>
            <p:cNvSpPr>
              <a:spLocks noChangeAspect="1"/>
            </p:cNvSpPr>
            <p:nvPr/>
          </p:nvSpPr>
          <p:spPr bwMode="auto">
            <a:xfrm>
              <a:off x="2287925" y="22145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6" name="Freeform 314"/>
            <p:cNvSpPr>
              <a:spLocks noChangeAspect="1"/>
            </p:cNvSpPr>
            <p:nvPr/>
          </p:nvSpPr>
          <p:spPr bwMode="auto">
            <a:xfrm>
              <a:off x="2315786" y="24420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7" name="Freeform 315"/>
            <p:cNvSpPr>
              <a:spLocks noChangeAspect="1"/>
            </p:cNvSpPr>
            <p:nvPr/>
          </p:nvSpPr>
          <p:spPr bwMode="auto">
            <a:xfrm>
              <a:off x="2301855" y="285070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8" name="Freeform 316"/>
            <p:cNvSpPr>
              <a:spLocks noChangeAspect="1"/>
            </p:cNvSpPr>
            <p:nvPr/>
          </p:nvSpPr>
          <p:spPr bwMode="auto">
            <a:xfrm>
              <a:off x="2306499" y="26881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19" name="Freeform 31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0" name="Freeform 318"/>
            <p:cNvSpPr>
              <a:spLocks noChangeAspect="1"/>
            </p:cNvSpPr>
            <p:nvPr/>
          </p:nvSpPr>
          <p:spPr bwMode="auto">
            <a:xfrm>
              <a:off x="2315786" y="27531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1" name="Freeform 319"/>
            <p:cNvSpPr>
              <a:spLocks noChangeAspect="1"/>
            </p:cNvSpPr>
            <p:nvPr/>
          </p:nvSpPr>
          <p:spPr bwMode="auto">
            <a:xfrm>
              <a:off x="2260064"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2" name="Freeform 320"/>
            <p:cNvSpPr>
              <a:spLocks noChangeAspect="1"/>
            </p:cNvSpPr>
            <p:nvPr/>
          </p:nvSpPr>
          <p:spPr bwMode="auto">
            <a:xfrm>
              <a:off x="2306499" y="259995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3" name="Freeform 321"/>
            <p:cNvSpPr>
              <a:spLocks noChangeAspect="1"/>
            </p:cNvSpPr>
            <p:nvPr/>
          </p:nvSpPr>
          <p:spPr bwMode="auto">
            <a:xfrm>
              <a:off x="2390081"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4" name="Freeform 322"/>
            <p:cNvSpPr>
              <a:spLocks noChangeAspect="1"/>
            </p:cNvSpPr>
            <p:nvPr/>
          </p:nvSpPr>
          <p:spPr bwMode="auto">
            <a:xfrm>
              <a:off x="2320429" y="26881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5" name="Freeform 323"/>
            <p:cNvSpPr>
              <a:spLocks noChangeAspect="1"/>
            </p:cNvSpPr>
            <p:nvPr/>
          </p:nvSpPr>
          <p:spPr bwMode="auto">
            <a:xfrm>
              <a:off x="2292569" y="29296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6" name="Freeform 324"/>
            <p:cNvSpPr>
              <a:spLocks noChangeAspect="1"/>
            </p:cNvSpPr>
            <p:nvPr/>
          </p:nvSpPr>
          <p:spPr bwMode="auto">
            <a:xfrm>
              <a:off x="2292569" y="28924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7" name="Freeform 325"/>
            <p:cNvSpPr>
              <a:spLocks noChangeAspect="1"/>
            </p:cNvSpPr>
            <p:nvPr/>
          </p:nvSpPr>
          <p:spPr bwMode="auto">
            <a:xfrm>
              <a:off x="2339003" y="153660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1728" name="Freeform 326"/>
            <p:cNvSpPr>
              <a:spLocks noChangeAspect="1"/>
            </p:cNvSpPr>
            <p:nvPr/>
          </p:nvSpPr>
          <p:spPr bwMode="auto">
            <a:xfrm>
              <a:off x="2352933" y="223312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29" name="Freeform 327"/>
            <p:cNvSpPr>
              <a:spLocks noChangeAspect="1"/>
            </p:cNvSpPr>
            <p:nvPr/>
          </p:nvSpPr>
          <p:spPr bwMode="auto">
            <a:xfrm>
              <a:off x="2306499" y="270675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0" name="Freeform 328"/>
            <p:cNvSpPr>
              <a:spLocks noChangeAspect="1"/>
            </p:cNvSpPr>
            <p:nvPr/>
          </p:nvSpPr>
          <p:spPr bwMode="auto">
            <a:xfrm>
              <a:off x="2236847" y="29203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1" name="Freeform 32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2" name="Freeform 330"/>
            <p:cNvSpPr>
              <a:spLocks noChangeAspect="1"/>
            </p:cNvSpPr>
            <p:nvPr/>
          </p:nvSpPr>
          <p:spPr bwMode="auto">
            <a:xfrm>
              <a:off x="2287925"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3" name="Freeform 331"/>
            <p:cNvSpPr>
              <a:spLocks noChangeAspect="1"/>
            </p:cNvSpPr>
            <p:nvPr/>
          </p:nvSpPr>
          <p:spPr bwMode="auto">
            <a:xfrm>
              <a:off x="2171839" y="20798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4" name="Freeform 332"/>
            <p:cNvSpPr>
              <a:spLocks noChangeAspect="1"/>
            </p:cNvSpPr>
            <p:nvPr/>
          </p:nvSpPr>
          <p:spPr bwMode="auto">
            <a:xfrm>
              <a:off x="2273995"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5" name="Freeform 33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6" name="Freeform 334"/>
            <p:cNvSpPr>
              <a:spLocks noChangeAspect="1"/>
            </p:cNvSpPr>
            <p:nvPr/>
          </p:nvSpPr>
          <p:spPr bwMode="auto">
            <a:xfrm>
              <a:off x="2208986" y="22749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7" name="Freeform 335"/>
            <p:cNvSpPr>
              <a:spLocks noChangeAspect="1"/>
            </p:cNvSpPr>
            <p:nvPr/>
          </p:nvSpPr>
          <p:spPr bwMode="auto">
            <a:xfrm>
              <a:off x="2273995" y="27531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8" name="Freeform 336"/>
            <p:cNvSpPr>
              <a:spLocks noChangeAspect="1"/>
            </p:cNvSpPr>
            <p:nvPr/>
          </p:nvSpPr>
          <p:spPr bwMode="auto">
            <a:xfrm>
              <a:off x="2283281" y="29157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39" name="Freeform 337"/>
            <p:cNvSpPr>
              <a:spLocks noChangeAspect="1"/>
            </p:cNvSpPr>
            <p:nvPr/>
          </p:nvSpPr>
          <p:spPr bwMode="auto">
            <a:xfrm>
              <a:off x="2385438" y="25535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0" name="Freeform 33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1" name="Freeform 339"/>
            <p:cNvSpPr>
              <a:spLocks noChangeAspect="1"/>
            </p:cNvSpPr>
            <p:nvPr/>
          </p:nvSpPr>
          <p:spPr bwMode="auto">
            <a:xfrm>
              <a:off x="2352933" y="234921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2" name="Freeform 34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3" name="Freeform 341"/>
            <p:cNvSpPr>
              <a:spLocks noChangeAspect="1"/>
            </p:cNvSpPr>
            <p:nvPr/>
          </p:nvSpPr>
          <p:spPr bwMode="auto">
            <a:xfrm>
              <a:off x="2297212" y="27949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4" name="Freeform 342"/>
            <p:cNvSpPr>
              <a:spLocks noChangeAspect="1"/>
            </p:cNvSpPr>
            <p:nvPr/>
          </p:nvSpPr>
          <p:spPr bwMode="auto">
            <a:xfrm>
              <a:off x="2287925" y="297607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5" name="Freeform 343"/>
            <p:cNvSpPr>
              <a:spLocks noChangeAspect="1"/>
            </p:cNvSpPr>
            <p:nvPr/>
          </p:nvSpPr>
          <p:spPr bwMode="auto">
            <a:xfrm>
              <a:off x="2171839" y="24606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6" name="Freeform 344"/>
            <p:cNvSpPr>
              <a:spLocks noChangeAspect="1"/>
            </p:cNvSpPr>
            <p:nvPr/>
          </p:nvSpPr>
          <p:spPr bwMode="auto">
            <a:xfrm>
              <a:off x="2301855" y="28878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7" name="Freeform 345"/>
            <p:cNvSpPr>
              <a:spLocks noChangeAspect="1"/>
            </p:cNvSpPr>
            <p:nvPr/>
          </p:nvSpPr>
          <p:spPr bwMode="auto">
            <a:xfrm>
              <a:off x="2311143" y="28042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8" name="Freeform 346"/>
            <p:cNvSpPr>
              <a:spLocks noChangeAspect="1"/>
            </p:cNvSpPr>
            <p:nvPr/>
          </p:nvSpPr>
          <p:spPr bwMode="auto">
            <a:xfrm>
              <a:off x="2287925" y="23027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49" name="Freeform 347"/>
            <p:cNvSpPr>
              <a:spLocks noChangeAspect="1"/>
            </p:cNvSpPr>
            <p:nvPr/>
          </p:nvSpPr>
          <p:spPr bwMode="auto">
            <a:xfrm>
              <a:off x="2311143" y="29342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0" name="Freeform 348"/>
            <p:cNvSpPr>
              <a:spLocks noChangeAspect="1"/>
            </p:cNvSpPr>
            <p:nvPr/>
          </p:nvSpPr>
          <p:spPr bwMode="auto">
            <a:xfrm>
              <a:off x="2306499" y="27671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1" name="Freeform 349"/>
            <p:cNvSpPr>
              <a:spLocks noChangeAspect="1"/>
            </p:cNvSpPr>
            <p:nvPr/>
          </p:nvSpPr>
          <p:spPr bwMode="auto">
            <a:xfrm>
              <a:off x="2352933"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2" name="Freeform 350"/>
            <p:cNvSpPr>
              <a:spLocks noChangeAspect="1"/>
            </p:cNvSpPr>
            <p:nvPr/>
          </p:nvSpPr>
          <p:spPr bwMode="auto">
            <a:xfrm>
              <a:off x="2278638" y="29482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3" name="Freeform 351"/>
            <p:cNvSpPr>
              <a:spLocks noChangeAspect="1"/>
            </p:cNvSpPr>
            <p:nvPr/>
          </p:nvSpPr>
          <p:spPr bwMode="auto">
            <a:xfrm>
              <a:off x="2325073" y="23027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4" name="Freeform 352"/>
            <p:cNvSpPr>
              <a:spLocks noChangeAspect="1"/>
            </p:cNvSpPr>
            <p:nvPr/>
          </p:nvSpPr>
          <p:spPr bwMode="auto">
            <a:xfrm>
              <a:off x="2311143" y="27113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5" name="Freeform 353"/>
            <p:cNvSpPr>
              <a:spLocks noChangeAspect="1"/>
            </p:cNvSpPr>
            <p:nvPr/>
          </p:nvSpPr>
          <p:spPr bwMode="auto">
            <a:xfrm>
              <a:off x="2301855" y="285070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6" name="Freeform 35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7" name="Freeform 355"/>
            <p:cNvSpPr>
              <a:spLocks noChangeAspect="1"/>
            </p:cNvSpPr>
            <p:nvPr/>
          </p:nvSpPr>
          <p:spPr bwMode="auto">
            <a:xfrm>
              <a:off x="2325073" y="283212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8" name="Freeform 356"/>
            <p:cNvSpPr>
              <a:spLocks noChangeAspect="1"/>
            </p:cNvSpPr>
            <p:nvPr/>
          </p:nvSpPr>
          <p:spPr bwMode="auto">
            <a:xfrm>
              <a:off x="2292569"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59" name="Freeform 357"/>
            <p:cNvSpPr>
              <a:spLocks noChangeAspect="1"/>
            </p:cNvSpPr>
            <p:nvPr/>
          </p:nvSpPr>
          <p:spPr bwMode="auto">
            <a:xfrm>
              <a:off x="2422585" y="22702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0" name="Freeform 358"/>
            <p:cNvSpPr>
              <a:spLocks noChangeAspect="1"/>
            </p:cNvSpPr>
            <p:nvPr/>
          </p:nvSpPr>
          <p:spPr bwMode="auto">
            <a:xfrm>
              <a:off x="2315786" y="26603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1" name="Freeform 359"/>
            <p:cNvSpPr>
              <a:spLocks noChangeAspect="1"/>
            </p:cNvSpPr>
            <p:nvPr/>
          </p:nvSpPr>
          <p:spPr bwMode="auto">
            <a:xfrm>
              <a:off x="2329716" y="220990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2" name="Freeform 360"/>
            <p:cNvSpPr>
              <a:spLocks noChangeAspect="1"/>
            </p:cNvSpPr>
            <p:nvPr/>
          </p:nvSpPr>
          <p:spPr bwMode="auto">
            <a:xfrm>
              <a:off x="2301855" y="28228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3" name="Freeform 361"/>
            <p:cNvSpPr>
              <a:spLocks noChangeAspect="1"/>
            </p:cNvSpPr>
            <p:nvPr/>
          </p:nvSpPr>
          <p:spPr bwMode="auto">
            <a:xfrm>
              <a:off x="2241491" y="22749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4" name="Freeform 362"/>
            <p:cNvSpPr>
              <a:spLocks noChangeAspect="1"/>
            </p:cNvSpPr>
            <p:nvPr/>
          </p:nvSpPr>
          <p:spPr bwMode="auto">
            <a:xfrm>
              <a:off x="2171839" y="24420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5" name="Freeform 36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6" name="Freeform 364"/>
            <p:cNvSpPr>
              <a:spLocks noChangeAspect="1"/>
            </p:cNvSpPr>
            <p:nvPr/>
          </p:nvSpPr>
          <p:spPr bwMode="auto">
            <a:xfrm>
              <a:off x="1791077" y="233063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7" name="Freeform 365"/>
            <p:cNvSpPr>
              <a:spLocks noChangeAspect="1"/>
            </p:cNvSpPr>
            <p:nvPr/>
          </p:nvSpPr>
          <p:spPr bwMode="auto">
            <a:xfrm>
              <a:off x="2092901" y="26463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8" name="Freeform 366"/>
            <p:cNvSpPr>
              <a:spLocks noChangeAspect="1"/>
            </p:cNvSpPr>
            <p:nvPr/>
          </p:nvSpPr>
          <p:spPr bwMode="auto">
            <a:xfrm>
              <a:off x="2199700" y="283212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69" name="Freeform 367"/>
            <p:cNvSpPr>
              <a:spLocks noChangeAspect="1"/>
            </p:cNvSpPr>
            <p:nvPr/>
          </p:nvSpPr>
          <p:spPr bwMode="auto">
            <a:xfrm>
              <a:off x="2436516" y="20055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0" name="Freeform 368"/>
            <p:cNvSpPr>
              <a:spLocks noChangeAspect="1"/>
            </p:cNvSpPr>
            <p:nvPr/>
          </p:nvSpPr>
          <p:spPr bwMode="auto">
            <a:xfrm>
              <a:off x="2320429" y="250708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1" name="Freeform 369"/>
            <p:cNvSpPr>
              <a:spLocks noChangeAspect="1"/>
            </p:cNvSpPr>
            <p:nvPr/>
          </p:nvSpPr>
          <p:spPr bwMode="auto">
            <a:xfrm>
              <a:off x="2278638" y="28646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2" name="Freeform 370"/>
            <p:cNvSpPr>
              <a:spLocks noChangeAspect="1"/>
            </p:cNvSpPr>
            <p:nvPr/>
          </p:nvSpPr>
          <p:spPr bwMode="auto">
            <a:xfrm>
              <a:off x="2334360" y="27810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3" name="Freeform 371"/>
            <p:cNvSpPr>
              <a:spLocks noChangeAspect="1"/>
            </p:cNvSpPr>
            <p:nvPr/>
          </p:nvSpPr>
          <p:spPr bwMode="auto">
            <a:xfrm>
              <a:off x="2301855" y="295285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4" name="Freeform 37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5" name="Freeform 373"/>
            <p:cNvSpPr>
              <a:spLocks noChangeAspect="1"/>
            </p:cNvSpPr>
            <p:nvPr/>
          </p:nvSpPr>
          <p:spPr bwMode="auto">
            <a:xfrm>
              <a:off x="2487593" y="256745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6" name="Freeform 374"/>
            <p:cNvSpPr>
              <a:spLocks noChangeAspect="1"/>
            </p:cNvSpPr>
            <p:nvPr/>
          </p:nvSpPr>
          <p:spPr bwMode="auto">
            <a:xfrm>
              <a:off x="2185769" y="277176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7" name="Freeform 375"/>
            <p:cNvSpPr>
              <a:spLocks noChangeAspect="1"/>
            </p:cNvSpPr>
            <p:nvPr/>
          </p:nvSpPr>
          <p:spPr bwMode="auto">
            <a:xfrm>
              <a:off x="2520097" y="27113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8" name="Freeform 37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79" name="Freeform 377"/>
            <p:cNvSpPr>
              <a:spLocks noChangeAspect="1"/>
            </p:cNvSpPr>
            <p:nvPr/>
          </p:nvSpPr>
          <p:spPr bwMode="auto">
            <a:xfrm>
              <a:off x="2348290" y="28924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0" name="Freeform 378"/>
            <p:cNvSpPr>
              <a:spLocks noChangeAspect="1"/>
            </p:cNvSpPr>
            <p:nvPr/>
          </p:nvSpPr>
          <p:spPr bwMode="auto">
            <a:xfrm>
              <a:off x="2473663" y="267425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1" name="Freeform 379"/>
            <p:cNvSpPr>
              <a:spLocks noChangeAspect="1"/>
            </p:cNvSpPr>
            <p:nvPr/>
          </p:nvSpPr>
          <p:spPr bwMode="auto">
            <a:xfrm>
              <a:off x="2612966" y="26463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2" name="Freeform 38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3" name="Freeform 38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4" name="Freeform 38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5" name="Freeform 383"/>
            <p:cNvSpPr>
              <a:spLocks noChangeAspect="1"/>
            </p:cNvSpPr>
            <p:nvPr/>
          </p:nvSpPr>
          <p:spPr bwMode="auto">
            <a:xfrm>
              <a:off x="2380794" y="278569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6" name="Freeform 384"/>
            <p:cNvSpPr>
              <a:spLocks noChangeAspect="1"/>
            </p:cNvSpPr>
            <p:nvPr/>
          </p:nvSpPr>
          <p:spPr bwMode="auto">
            <a:xfrm>
              <a:off x="2343647" y="28646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7" name="Freeform 385"/>
            <p:cNvSpPr>
              <a:spLocks noChangeAspect="1"/>
            </p:cNvSpPr>
            <p:nvPr/>
          </p:nvSpPr>
          <p:spPr bwMode="auto">
            <a:xfrm>
              <a:off x="228792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8" name="Freeform 38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89" name="Freeform 387"/>
            <p:cNvSpPr>
              <a:spLocks noChangeAspect="1"/>
            </p:cNvSpPr>
            <p:nvPr/>
          </p:nvSpPr>
          <p:spPr bwMode="auto">
            <a:xfrm>
              <a:off x="2246134" y="29017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0" name="Freeform 388"/>
            <p:cNvSpPr>
              <a:spLocks noChangeAspect="1"/>
            </p:cNvSpPr>
            <p:nvPr/>
          </p:nvSpPr>
          <p:spPr bwMode="auto">
            <a:xfrm>
              <a:off x="2032536" y="258602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1" name="Freeform 389"/>
            <p:cNvSpPr>
              <a:spLocks noChangeAspect="1"/>
            </p:cNvSpPr>
            <p:nvPr/>
          </p:nvSpPr>
          <p:spPr bwMode="auto">
            <a:xfrm>
              <a:off x="2222917" y="28692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2" name="Freeform 390"/>
            <p:cNvSpPr>
              <a:spLocks noChangeAspect="1"/>
            </p:cNvSpPr>
            <p:nvPr/>
          </p:nvSpPr>
          <p:spPr bwMode="auto">
            <a:xfrm>
              <a:off x="2292569"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3" name="Freeform 39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4" name="Freeform 39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5" name="Freeform 393"/>
            <p:cNvSpPr>
              <a:spLocks noChangeAspect="1"/>
            </p:cNvSpPr>
            <p:nvPr/>
          </p:nvSpPr>
          <p:spPr bwMode="auto">
            <a:xfrm>
              <a:off x="2278638" y="29389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6" name="Freeform 394"/>
            <p:cNvSpPr>
              <a:spLocks noChangeAspect="1"/>
            </p:cNvSpPr>
            <p:nvPr/>
          </p:nvSpPr>
          <p:spPr bwMode="auto">
            <a:xfrm>
              <a:off x="2301855" y="29110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7" name="Freeform 395"/>
            <p:cNvSpPr>
              <a:spLocks noChangeAspect="1"/>
            </p:cNvSpPr>
            <p:nvPr/>
          </p:nvSpPr>
          <p:spPr bwMode="auto">
            <a:xfrm>
              <a:off x="2283281"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8" name="Freeform 396"/>
            <p:cNvSpPr>
              <a:spLocks noChangeAspect="1"/>
            </p:cNvSpPr>
            <p:nvPr/>
          </p:nvSpPr>
          <p:spPr bwMode="auto">
            <a:xfrm>
              <a:off x="2306499" y="26417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799" name="Freeform 397"/>
            <p:cNvSpPr>
              <a:spLocks noChangeAspect="1"/>
            </p:cNvSpPr>
            <p:nvPr/>
          </p:nvSpPr>
          <p:spPr bwMode="auto">
            <a:xfrm>
              <a:off x="2301855" y="29296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0" name="Freeform 39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1" name="Freeform 399"/>
            <p:cNvSpPr>
              <a:spLocks noChangeAspect="1"/>
            </p:cNvSpPr>
            <p:nvPr/>
          </p:nvSpPr>
          <p:spPr bwMode="auto">
            <a:xfrm>
              <a:off x="2246134" y="28692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2" name="Freeform 400"/>
            <p:cNvSpPr>
              <a:spLocks noChangeAspect="1"/>
            </p:cNvSpPr>
            <p:nvPr/>
          </p:nvSpPr>
          <p:spPr bwMode="auto">
            <a:xfrm>
              <a:off x="2292569"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3" name="Freeform 401"/>
            <p:cNvSpPr>
              <a:spLocks noChangeAspect="1"/>
            </p:cNvSpPr>
            <p:nvPr/>
          </p:nvSpPr>
          <p:spPr bwMode="auto">
            <a:xfrm>
              <a:off x="2301855"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4" name="Freeform 402"/>
            <p:cNvSpPr>
              <a:spLocks noChangeAspect="1"/>
            </p:cNvSpPr>
            <p:nvPr/>
          </p:nvSpPr>
          <p:spPr bwMode="auto">
            <a:xfrm>
              <a:off x="2311143" y="26092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5" name="Freeform 403"/>
            <p:cNvSpPr>
              <a:spLocks noChangeAspect="1"/>
            </p:cNvSpPr>
            <p:nvPr/>
          </p:nvSpPr>
          <p:spPr bwMode="auto">
            <a:xfrm>
              <a:off x="2195057" y="27624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6" name="Freeform 404"/>
            <p:cNvSpPr>
              <a:spLocks noChangeAspect="1"/>
            </p:cNvSpPr>
            <p:nvPr/>
          </p:nvSpPr>
          <p:spPr bwMode="auto">
            <a:xfrm>
              <a:off x="2320429" y="214025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7" name="Freeform 405"/>
            <p:cNvSpPr>
              <a:spLocks noChangeAspect="1"/>
            </p:cNvSpPr>
            <p:nvPr/>
          </p:nvSpPr>
          <p:spPr bwMode="auto">
            <a:xfrm>
              <a:off x="2287925" y="21913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8" name="Freeform 406"/>
            <p:cNvSpPr>
              <a:spLocks noChangeAspect="1"/>
            </p:cNvSpPr>
            <p:nvPr/>
          </p:nvSpPr>
          <p:spPr bwMode="auto">
            <a:xfrm>
              <a:off x="2441159" y="25395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09" name="Freeform 407"/>
            <p:cNvSpPr>
              <a:spLocks noChangeAspect="1"/>
            </p:cNvSpPr>
            <p:nvPr/>
          </p:nvSpPr>
          <p:spPr bwMode="auto">
            <a:xfrm>
              <a:off x="2218274" y="288320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0" name="Freeform 40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1" name="Freeform 41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2" name="Freeform 411"/>
            <p:cNvSpPr>
              <a:spLocks noChangeAspect="1"/>
            </p:cNvSpPr>
            <p:nvPr/>
          </p:nvSpPr>
          <p:spPr bwMode="auto">
            <a:xfrm>
              <a:off x="2250778" y="289713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3" name="Freeform 412"/>
            <p:cNvSpPr>
              <a:spLocks noChangeAspect="1"/>
            </p:cNvSpPr>
            <p:nvPr/>
          </p:nvSpPr>
          <p:spPr bwMode="auto">
            <a:xfrm>
              <a:off x="2250778" y="29389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4" name="Freeform 413"/>
            <p:cNvSpPr>
              <a:spLocks noChangeAspect="1"/>
            </p:cNvSpPr>
            <p:nvPr/>
          </p:nvSpPr>
          <p:spPr bwMode="auto">
            <a:xfrm>
              <a:off x="2306499" y="285070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5" name="Freeform 414"/>
            <p:cNvSpPr>
              <a:spLocks noChangeAspect="1"/>
            </p:cNvSpPr>
            <p:nvPr/>
          </p:nvSpPr>
          <p:spPr bwMode="auto">
            <a:xfrm>
              <a:off x="2334360" y="22470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6" name="Freeform 415"/>
            <p:cNvSpPr>
              <a:spLocks noChangeAspect="1"/>
            </p:cNvSpPr>
            <p:nvPr/>
          </p:nvSpPr>
          <p:spPr bwMode="auto">
            <a:xfrm>
              <a:off x="2306499" y="26603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7" name="Freeform 416"/>
            <p:cNvSpPr>
              <a:spLocks noChangeAspect="1"/>
            </p:cNvSpPr>
            <p:nvPr/>
          </p:nvSpPr>
          <p:spPr bwMode="auto">
            <a:xfrm>
              <a:off x="2083614"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8" name="Freeform 417"/>
            <p:cNvSpPr>
              <a:spLocks noChangeAspect="1"/>
            </p:cNvSpPr>
            <p:nvPr/>
          </p:nvSpPr>
          <p:spPr bwMode="auto">
            <a:xfrm>
              <a:off x="2520097" y="23677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19" name="Freeform 41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0" name="Freeform 41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1" name="Freeform 420"/>
            <p:cNvSpPr>
              <a:spLocks noChangeAspect="1"/>
            </p:cNvSpPr>
            <p:nvPr/>
          </p:nvSpPr>
          <p:spPr bwMode="auto">
            <a:xfrm>
              <a:off x="2287925" y="29714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2" name="Freeform 421"/>
            <p:cNvSpPr>
              <a:spLocks noChangeAspect="1"/>
            </p:cNvSpPr>
            <p:nvPr/>
          </p:nvSpPr>
          <p:spPr bwMode="auto">
            <a:xfrm>
              <a:off x="1883946" y="207060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3" name="Freeform 422"/>
            <p:cNvSpPr>
              <a:spLocks noChangeAspect="1"/>
            </p:cNvSpPr>
            <p:nvPr/>
          </p:nvSpPr>
          <p:spPr bwMode="auto">
            <a:xfrm>
              <a:off x="2269352" y="294357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4" name="Freeform 423"/>
            <p:cNvSpPr>
              <a:spLocks noChangeAspect="1"/>
            </p:cNvSpPr>
            <p:nvPr/>
          </p:nvSpPr>
          <p:spPr bwMode="auto">
            <a:xfrm>
              <a:off x="2218274"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5" name="Freeform 424"/>
            <p:cNvSpPr>
              <a:spLocks noChangeAspect="1"/>
            </p:cNvSpPr>
            <p:nvPr/>
          </p:nvSpPr>
          <p:spPr bwMode="auto">
            <a:xfrm>
              <a:off x="2195057" y="274854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6" name="Freeform 425"/>
            <p:cNvSpPr>
              <a:spLocks noChangeAspect="1"/>
            </p:cNvSpPr>
            <p:nvPr/>
          </p:nvSpPr>
          <p:spPr bwMode="auto">
            <a:xfrm>
              <a:off x="2218274" y="26835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7" name="Freeform 426"/>
            <p:cNvSpPr>
              <a:spLocks noChangeAspect="1"/>
            </p:cNvSpPr>
            <p:nvPr/>
          </p:nvSpPr>
          <p:spPr bwMode="auto">
            <a:xfrm>
              <a:off x="2134692" y="248387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8" name="Freeform 427"/>
            <p:cNvSpPr>
              <a:spLocks noChangeAspect="1"/>
            </p:cNvSpPr>
            <p:nvPr/>
          </p:nvSpPr>
          <p:spPr bwMode="auto">
            <a:xfrm>
              <a:off x="228792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29" name="Freeform 42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0" name="Freeform 42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1" name="Freeform 430"/>
            <p:cNvSpPr>
              <a:spLocks noChangeAspect="1"/>
            </p:cNvSpPr>
            <p:nvPr/>
          </p:nvSpPr>
          <p:spPr bwMode="auto">
            <a:xfrm>
              <a:off x="2292569" y="291106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2" name="Freeform 431"/>
            <p:cNvSpPr>
              <a:spLocks noChangeAspect="1"/>
            </p:cNvSpPr>
            <p:nvPr/>
          </p:nvSpPr>
          <p:spPr bwMode="auto">
            <a:xfrm>
              <a:off x="2306499" y="269282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3" name="Freeform 432"/>
            <p:cNvSpPr>
              <a:spLocks noChangeAspect="1"/>
            </p:cNvSpPr>
            <p:nvPr/>
          </p:nvSpPr>
          <p:spPr bwMode="auto">
            <a:xfrm>
              <a:off x="2311143" y="248851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4" name="Freeform 43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5" name="Freeform 434"/>
            <p:cNvSpPr>
              <a:spLocks noChangeAspect="1"/>
            </p:cNvSpPr>
            <p:nvPr/>
          </p:nvSpPr>
          <p:spPr bwMode="auto">
            <a:xfrm>
              <a:off x="2650113" y="206131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6" name="Freeform 43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7" name="Freeform 436"/>
            <p:cNvSpPr>
              <a:spLocks noChangeAspect="1"/>
            </p:cNvSpPr>
            <p:nvPr/>
          </p:nvSpPr>
          <p:spPr bwMode="auto">
            <a:xfrm>
              <a:off x="2153265"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8" name="Freeform 43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39" name="Freeform 438"/>
            <p:cNvSpPr>
              <a:spLocks noChangeAspect="1"/>
            </p:cNvSpPr>
            <p:nvPr/>
          </p:nvSpPr>
          <p:spPr bwMode="auto">
            <a:xfrm>
              <a:off x="2664044" y="22470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0" name="Freeform 439"/>
            <p:cNvSpPr>
              <a:spLocks noChangeAspect="1"/>
            </p:cNvSpPr>
            <p:nvPr/>
          </p:nvSpPr>
          <p:spPr bwMode="auto">
            <a:xfrm>
              <a:off x="2534028" y="25395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1" name="Freeform 440"/>
            <p:cNvSpPr>
              <a:spLocks noChangeAspect="1"/>
            </p:cNvSpPr>
            <p:nvPr/>
          </p:nvSpPr>
          <p:spPr bwMode="auto">
            <a:xfrm>
              <a:off x="2325073" y="27810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2" name="Freeform 441"/>
            <p:cNvSpPr>
              <a:spLocks noChangeAspect="1"/>
            </p:cNvSpPr>
            <p:nvPr/>
          </p:nvSpPr>
          <p:spPr bwMode="auto">
            <a:xfrm>
              <a:off x="2273995"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3" name="Freeform 442"/>
            <p:cNvSpPr>
              <a:spLocks noChangeAspect="1"/>
            </p:cNvSpPr>
            <p:nvPr/>
          </p:nvSpPr>
          <p:spPr bwMode="auto">
            <a:xfrm>
              <a:off x="2292569" y="29157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4" name="Freeform 443"/>
            <p:cNvSpPr>
              <a:spLocks noChangeAspect="1"/>
            </p:cNvSpPr>
            <p:nvPr/>
          </p:nvSpPr>
          <p:spPr bwMode="auto">
            <a:xfrm>
              <a:off x="2329716" y="27810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5" name="Freeform 44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6" name="Freeform 445"/>
            <p:cNvSpPr>
              <a:spLocks noChangeAspect="1"/>
            </p:cNvSpPr>
            <p:nvPr/>
          </p:nvSpPr>
          <p:spPr bwMode="auto">
            <a:xfrm>
              <a:off x="2557245" y="251173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7" name="Freeform 446"/>
            <p:cNvSpPr>
              <a:spLocks noChangeAspect="1"/>
            </p:cNvSpPr>
            <p:nvPr/>
          </p:nvSpPr>
          <p:spPr bwMode="auto">
            <a:xfrm>
              <a:off x="2487593" y="266496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8" name="Freeform 447"/>
            <p:cNvSpPr>
              <a:spLocks noChangeAspect="1"/>
            </p:cNvSpPr>
            <p:nvPr/>
          </p:nvSpPr>
          <p:spPr bwMode="auto">
            <a:xfrm>
              <a:off x="2784773" y="258138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49" name="Freeform 448"/>
            <p:cNvSpPr>
              <a:spLocks noChangeAspect="1"/>
            </p:cNvSpPr>
            <p:nvPr/>
          </p:nvSpPr>
          <p:spPr bwMode="auto">
            <a:xfrm>
              <a:off x="2315786" y="28135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0" name="Freeform 449"/>
            <p:cNvSpPr>
              <a:spLocks noChangeAspect="1"/>
            </p:cNvSpPr>
            <p:nvPr/>
          </p:nvSpPr>
          <p:spPr bwMode="auto">
            <a:xfrm>
              <a:off x="2339003" y="25210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1" name="Freeform 450"/>
            <p:cNvSpPr>
              <a:spLocks noChangeAspect="1"/>
            </p:cNvSpPr>
            <p:nvPr/>
          </p:nvSpPr>
          <p:spPr bwMode="auto">
            <a:xfrm>
              <a:off x="2287925" y="22145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2" name="Freeform 451"/>
            <p:cNvSpPr>
              <a:spLocks noChangeAspect="1"/>
            </p:cNvSpPr>
            <p:nvPr/>
          </p:nvSpPr>
          <p:spPr bwMode="auto">
            <a:xfrm>
              <a:off x="2204343" y="27531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3" name="Freeform 452"/>
            <p:cNvSpPr>
              <a:spLocks noChangeAspect="1"/>
            </p:cNvSpPr>
            <p:nvPr/>
          </p:nvSpPr>
          <p:spPr bwMode="auto">
            <a:xfrm>
              <a:off x="2204343" y="27299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4" name="Freeform 45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5" name="Freeform 454"/>
            <p:cNvSpPr>
              <a:spLocks noChangeAspect="1"/>
            </p:cNvSpPr>
            <p:nvPr/>
          </p:nvSpPr>
          <p:spPr bwMode="auto">
            <a:xfrm>
              <a:off x="2130048" y="24606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6" name="Freeform 455"/>
            <p:cNvSpPr>
              <a:spLocks noChangeAspect="1"/>
            </p:cNvSpPr>
            <p:nvPr/>
          </p:nvSpPr>
          <p:spPr bwMode="auto">
            <a:xfrm>
              <a:off x="2195057" y="27578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7" name="Freeform 456"/>
            <p:cNvSpPr>
              <a:spLocks noChangeAspect="1"/>
            </p:cNvSpPr>
            <p:nvPr/>
          </p:nvSpPr>
          <p:spPr bwMode="auto">
            <a:xfrm>
              <a:off x="2167196" y="257673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8" name="Freeform 457"/>
            <p:cNvSpPr>
              <a:spLocks noChangeAspect="1"/>
            </p:cNvSpPr>
            <p:nvPr/>
          </p:nvSpPr>
          <p:spPr bwMode="auto">
            <a:xfrm>
              <a:off x="2273995"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59" name="Freeform 458"/>
            <p:cNvSpPr>
              <a:spLocks noChangeAspect="1"/>
            </p:cNvSpPr>
            <p:nvPr/>
          </p:nvSpPr>
          <p:spPr bwMode="auto">
            <a:xfrm>
              <a:off x="2287925" y="19823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0" name="Freeform 459"/>
            <p:cNvSpPr>
              <a:spLocks noChangeAspect="1"/>
            </p:cNvSpPr>
            <p:nvPr/>
          </p:nvSpPr>
          <p:spPr bwMode="auto">
            <a:xfrm>
              <a:off x="2311143" y="29017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1" name="Freeform 460"/>
            <p:cNvSpPr>
              <a:spLocks noChangeAspect="1"/>
            </p:cNvSpPr>
            <p:nvPr/>
          </p:nvSpPr>
          <p:spPr bwMode="auto">
            <a:xfrm>
              <a:off x="2273995" y="29342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2" name="Freeform 461"/>
            <p:cNvSpPr>
              <a:spLocks noChangeAspect="1"/>
            </p:cNvSpPr>
            <p:nvPr/>
          </p:nvSpPr>
          <p:spPr bwMode="auto">
            <a:xfrm>
              <a:off x="2585106" y="24652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3" name="Freeform 462"/>
            <p:cNvSpPr>
              <a:spLocks noChangeAspect="1"/>
            </p:cNvSpPr>
            <p:nvPr/>
          </p:nvSpPr>
          <p:spPr bwMode="auto">
            <a:xfrm>
              <a:off x="2264708" y="29389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4" name="Freeform 463"/>
            <p:cNvSpPr>
              <a:spLocks noChangeAspect="1"/>
            </p:cNvSpPr>
            <p:nvPr/>
          </p:nvSpPr>
          <p:spPr bwMode="auto">
            <a:xfrm>
              <a:off x="2246134" y="28785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5" name="Freeform 464"/>
            <p:cNvSpPr>
              <a:spLocks noChangeAspect="1"/>
            </p:cNvSpPr>
            <p:nvPr/>
          </p:nvSpPr>
          <p:spPr bwMode="auto">
            <a:xfrm>
              <a:off x="2236847" y="28599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6" name="Freeform 465"/>
            <p:cNvSpPr>
              <a:spLocks noChangeAspect="1"/>
            </p:cNvSpPr>
            <p:nvPr/>
          </p:nvSpPr>
          <p:spPr bwMode="auto">
            <a:xfrm>
              <a:off x="2417942" y="266496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7" name="Freeform 466"/>
            <p:cNvSpPr>
              <a:spLocks noChangeAspect="1"/>
            </p:cNvSpPr>
            <p:nvPr/>
          </p:nvSpPr>
          <p:spPr bwMode="auto">
            <a:xfrm>
              <a:off x="2134692" y="263246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8" name="Freeform 467"/>
            <p:cNvSpPr>
              <a:spLocks noChangeAspect="1"/>
            </p:cNvSpPr>
            <p:nvPr/>
          </p:nvSpPr>
          <p:spPr bwMode="auto">
            <a:xfrm>
              <a:off x="2125405" y="24699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69" name="Freeform 468"/>
            <p:cNvSpPr>
              <a:spLocks noChangeAspect="1"/>
            </p:cNvSpPr>
            <p:nvPr/>
          </p:nvSpPr>
          <p:spPr bwMode="auto">
            <a:xfrm>
              <a:off x="2074327" y="23910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0" name="Freeform 469"/>
            <p:cNvSpPr>
              <a:spLocks noChangeAspect="1"/>
            </p:cNvSpPr>
            <p:nvPr/>
          </p:nvSpPr>
          <p:spPr bwMode="auto">
            <a:xfrm>
              <a:off x="2287925" y="22749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1" name="Freeform 470"/>
            <p:cNvSpPr>
              <a:spLocks noChangeAspect="1"/>
            </p:cNvSpPr>
            <p:nvPr/>
          </p:nvSpPr>
          <p:spPr bwMode="auto">
            <a:xfrm>
              <a:off x="2120762" y="27160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2" name="Freeform 471"/>
            <p:cNvSpPr>
              <a:spLocks noChangeAspect="1"/>
            </p:cNvSpPr>
            <p:nvPr/>
          </p:nvSpPr>
          <p:spPr bwMode="auto">
            <a:xfrm>
              <a:off x="2195057"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3" name="Freeform 472"/>
            <p:cNvSpPr>
              <a:spLocks noChangeAspect="1"/>
            </p:cNvSpPr>
            <p:nvPr/>
          </p:nvSpPr>
          <p:spPr bwMode="auto">
            <a:xfrm>
              <a:off x="2153265" y="27531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4" name="Freeform 473"/>
            <p:cNvSpPr>
              <a:spLocks noChangeAspect="1"/>
            </p:cNvSpPr>
            <p:nvPr/>
          </p:nvSpPr>
          <p:spPr bwMode="auto">
            <a:xfrm>
              <a:off x="2622253" y="26417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5" name="Freeform 474"/>
            <p:cNvSpPr>
              <a:spLocks noChangeAspect="1"/>
            </p:cNvSpPr>
            <p:nvPr/>
          </p:nvSpPr>
          <p:spPr bwMode="auto">
            <a:xfrm>
              <a:off x="2250778" y="29203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6" name="Freeform 475"/>
            <p:cNvSpPr>
              <a:spLocks noChangeAspect="1"/>
            </p:cNvSpPr>
            <p:nvPr/>
          </p:nvSpPr>
          <p:spPr bwMode="auto">
            <a:xfrm>
              <a:off x="2222917" y="28739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7" name="Freeform 47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8" name="Freeform 47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79" name="Freeform 47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0" name="Freeform 47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1" name="Freeform 48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2" name="Freeform 48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3" name="Freeform 48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4" name="Freeform 48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5" name="Freeform 484"/>
            <p:cNvSpPr>
              <a:spLocks noChangeAspect="1"/>
            </p:cNvSpPr>
            <p:nvPr/>
          </p:nvSpPr>
          <p:spPr bwMode="auto">
            <a:xfrm>
              <a:off x="2311143" y="29342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6" name="Freeform 485"/>
            <p:cNvSpPr>
              <a:spLocks noChangeAspect="1"/>
            </p:cNvSpPr>
            <p:nvPr/>
          </p:nvSpPr>
          <p:spPr bwMode="auto">
            <a:xfrm>
              <a:off x="2301855" y="29482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7" name="Freeform 486"/>
            <p:cNvSpPr>
              <a:spLocks noChangeAspect="1"/>
            </p:cNvSpPr>
            <p:nvPr/>
          </p:nvSpPr>
          <p:spPr bwMode="auto">
            <a:xfrm>
              <a:off x="2250778" y="28739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8" name="Freeform 48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89" name="Freeform 48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0" name="Freeform 48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1" name="Freeform 49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2" name="Freeform 49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3" name="Freeform 49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4" name="Freeform 49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5" name="Freeform 494"/>
            <p:cNvSpPr>
              <a:spLocks noChangeAspect="1"/>
            </p:cNvSpPr>
            <p:nvPr/>
          </p:nvSpPr>
          <p:spPr bwMode="auto">
            <a:xfrm>
              <a:off x="2208986" y="288320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6" name="Freeform 495"/>
            <p:cNvSpPr>
              <a:spLocks noChangeAspect="1"/>
            </p:cNvSpPr>
            <p:nvPr/>
          </p:nvSpPr>
          <p:spPr bwMode="auto">
            <a:xfrm>
              <a:off x="1995389" y="202881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7" name="Freeform 496"/>
            <p:cNvSpPr>
              <a:spLocks noChangeAspect="1"/>
            </p:cNvSpPr>
            <p:nvPr/>
          </p:nvSpPr>
          <p:spPr bwMode="auto">
            <a:xfrm>
              <a:off x="2190413" y="259531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8" name="Freeform 497"/>
            <p:cNvSpPr>
              <a:spLocks noChangeAspect="1"/>
            </p:cNvSpPr>
            <p:nvPr/>
          </p:nvSpPr>
          <p:spPr bwMode="auto">
            <a:xfrm>
              <a:off x="2162552" y="254887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899" name="Freeform 498"/>
            <p:cNvSpPr>
              <a:spLocks noChangeAspect="1"/>
            </p:cNvSpPr>
            <p:nvPr/>
          </p:nvSpPr>
          <p:spPr bwMode="auto">
            <a:xfrm>
              <a:off x="2185769"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0" name="Freeform 49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1" name="Freeform 50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2" name="Freeform 50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3" name="Freeform 50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4" name="Freeform 50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5" name="Freeform 50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6" name="Freeform 50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7" name="Freeform 50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8" name="Freeform 50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09" name="Freeform 50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0" name="Freeform 50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1" name="Freeform 51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2" name="Freeform 51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3" name="Freeform 51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4" name="Freeform 51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5" name="Freeform 51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6" name="Freeform 51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7" name="Freeform 51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8" name="Freeform 51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19" name="Freeform 51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0" name="Freeform 519"/>
            <p:cNvSpPr>
              <a:spLocks noChangeAspect="1"/>
            </p:cNvSpPr>
            <p:nvPr/>
          </p:nvSpPr>
          <p:spPr bwMode="auto">
            <a:xfrm>
              <a:off x="2306499" y="29064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1" name="Freeform 520"/>
            <p:cNvSpPr>
              <a:spLocks noChangeAspect="1"/>
            </p:cNvSpPr>
            <p:nvPr/>
          </p:nvSpPr>
          <p:spPr bwMode="auto">
            <a:xfrm>
              <a:off x="2264708"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2" name="Freeform 521"/>
            <p:cNvSpPr>
              <a:spLocks noChangeAspect="1"/>
            </p:cNvSpPr>
            <p:nvPr/>
          </p:nvSpPr>
          <p:spPr bwMode="auto">
            <a:xfrm>
              <a:off x="2213630" y="26463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3" name="Freeform 522"/>
            <p:cNvSpPr>
              <a:spLocks noChangeAspect="1"/>
            </p:cNvSpPr>
            <p:nvPr/>
          </p:nvSpPr>
          <p:spPr bwMode="auto">
            <a:xfrm>
              <a:off x="2218274" y="26417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4" name="Freeform 523"/>
            <p:cNvSpPr>
              <a:spLocks/>
            </p:cNvSpPr>
            <p:nvPr/>
          </p:nvSpPr>
          <p:spPr bwMode="auto">
            <a:xfrm>
              <a:off x="2106841" y="2014893"/>
              <a:ext cx="46434" cy="46435"/>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9050">
              <a:solidFill>
                <a:schemeClr val="tx1"/>
              </a:solidFill>
              <a:prstDash val="solid"/>
              <a:round/>
              <a:headEnd/>
              <a:tailEnd/>
            </a:ln>
          </p:spPr>
          <p:txBody>
            <a:bodyPr/>
            <a:lstStyle/>
            <a:p>
              <a:endParaRPr lang="en-US" sz="1200">
                <a:solidFill>
                  <a:prstClr val="black"/>
                </a:solidFill>
              </a:endParaRPr>
            </a:p>
          </p:txBody>
        </p:sp>
        <p:sp>
          <p:nvSpPr>
            <p:cNvPr id="1925" name="Freeform 524"/>
            <p:cNvSpPr>
              <a:spLocks noChangeAspect="1"/>
            </p:cNvSpPr>
            <p:nvPr/>
          </p:nvSpPr>
          <p:spPr bwMode="auto">
            <a:xfrm>
              <a:off x="2208986" y="278105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6" name="Freeform 525"/>
            <p:cNvSpPr>
              <a:spLocks noChangeAspect="1"/>
            </p:cNvSpPr>
            <p:nvPr/>
          </p:nvSpPr>
          <p:spPr bwMode="auto">
            <a:xfrm>
              <a:off x="2162552" y="256745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7" name="Freeform 526"/>
            <p:cNvSpPr>
              <a:spLocks noChangeAspect="1"/>
            </p:cNvSpPr>
            <p:nvPr/>
          </p:nvSpPr>
          <p:spPr bwMode="auto">
            <a:xfrm>
              <a:off x="2190413" y="28181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8" name="Freeform 527"/>
            <p:cNvSpPr>
              <a:spLocks noChangeAspect="1"/>
            </p:cNvSpPr>
            <p:nvPr/>
          </p:nvSpPr>
          <p:spPr bwMode="auto">
            <a:xfrm>
              <a:off x="2260064" y="29482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29" name="Freeform 52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0" name="Freeform 529"/>
            <p:cNvSpPr>
              <a:spLocks noChangeAspect="1"/>
            </p:cNvSpPr>
            <p:nvPr/>
          </p:nvSpPr>
          <p:spPr bwMode="auto">
            <a:xfrm>
              <a:off x="2241491" y="263710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1" name="Freeform 530"/>
            <p:cNvSpPr>
              <a:spLocks noChangeAspect="1"/>
            </p:cNvSpPr>
            <p:nvPr/>
          </p:nvSpPr>
          <p:spPr bwMode="auto">
            <a:xfrm>
              <a:off x="2301855" y="284605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2" name="Freeform 531"/>
            <p:cNvSpPr>
              <a:spLocks noChangeAspect="1"/>
            </p:cNvSpPr>
            <p:nvPr/>
          </p:nvSpPr>
          <p:spPr bwMode="auto">
            <a:xfrm>
              <a:off x="2283281"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3" name="Freeform 532"/>
            <p:cNvSpPr>
              <a:spLocks noChangeAspect="1"/>
            </p:cNvSpPr>
            <p:nvPr/>
          </p:nvSpPr>
          <p:spPr bwMode="auto">
            <a:xfrm>
              <a:off x="2241491" y="27578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4" name="Freeform 533"/>
            <p:cNvSpPr>
              <a:spLocks noChangeAspect="1"/>
            </p:cNvSpPr>
            <p:nvPr/>
          </p:nvSpPr>
          <p:spPr bwMode="auto">
            <a:xfrm>
              <a:off x="2292569"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5" name="Freeform 534"/>
            <p:cNvSpPr>
              <a:spLocks noChangeAspect="1"/>
            </p:cNvSpPr>
            <p:nvPr/>
          </p:nvSpPr>
          <p:spPr bwMode="auto">
            <a:xfrm>
              <a:off x="2287925" y="22563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6" name="Freeform 535"/>
            <p:cNvSpPr>
              <a:spLocks noChangeAspect="1"/>
            </p:cNvSpPr>
            <p:nvPr/>
          </p:nvSpPr>
          <p:spPr bwMode="auto">
            <a:xfrm>
              <a:off x="2357577" y="233528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7" name="Freeform 536"/>
            <p:cNvSpPr>
              <a:spLocks noChangeAspect="1"/>
            </p:cNvSpPr>
            <p:nvPr/>
          </p:nvSpPr>
          <p:spPr bwMode="auto">
            <a:xfrm>
              <a:off x="2264708" y="29017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8" name="Freeform 537"/>
            <p:cNvSpPr>
              <a:spLocks noChangeAspect="1"/>
            </p:cNvSpPr>
            <p:nvPr/>
          </p:nvSpPr>
          <p:spPr bwMode="auto">
            <a:xfrm>
              <a:off x="2255421" y="28599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39" name="Freeform 538"/>
            <p:cNvSpPr>
              <a:spLocks noChangeAspect="1"/>
            </p:cNvSpPr>
            <p:nvPr/>
          </p:nvSpPr>
          <p:spPr bwMode="auto">
            <a:xfrm>
              <a:off x="2287925" y="297607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0" name="Freeform 539"/>
            <p:cNvSpPr>
              <a:spLocks noChangeAspect="1"/>
            </p:cNvSpPr>
            <p:nvPr/>
          </p:nvSpPr>
          <p:spPr bwMode="auto">
            <a:xfrm>
              <a:off x="2301855" y="29482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1" name="Freeform 540"/>
            <p:cNvSpPr>
              <a:spLocks noChangeAspect="1"/>
            </p:cNvSpPr>
            <p:nvPr/>
          </p:nvSpPr>
          <p:spPr bwMode="auto">
            <a:xfrm>
              <a:off x="2343647" y="27671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2" name="Freeform 541"/>
            <p:cNvSpPr>
              <a:spLocks noChangeAspect="1"/>
            </p:cNvSpPr>
            <p:nvPr/>
          </p:nvSpPr>
          <p:spPr bwMode="auto">
            <a:xfrm>
              <a:off x="2269352" y="29064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3" name="Freeform 542"/>
            <p:cNvSpPr>
              <a:spLocks noChangeAspect="1"/>
            </p:cNvSpPr>
            <p:nvPr/>
          </p:nvSpPr>
          <p:spPr bwMode="auto">
            <a:xfrm>
              <a:off x="2111474" y="242350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4" name="Freeform 543"/>
            <p:cNvSpPr>
              <a:spLocks noChangeAspect="1"/>
            </p:cNvSpPr>
            <p:nvPr/>
          </p:nvSpPr>
          <p:spPr bwMode="auto">
            <a:xfrm>
              <a:off x="2134692" y="23677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5" name="Freeform 544"/>
            <p:cNvSpPr>
              <a:spLocks noChangeAspect="1"/>
            </p:cNvSpPr>
            <p:nvPr/>
          </p:nvSpPr>
          <p:spPr bwMode="auto">
            <a:xfrm>
              <a:off x="2167196" y="250708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6" name="Freeform 545"/>
            <p:cNvSpPr>
              <a:spLocks noChangeAspect="1"/>
            </p:cNvSpPr>
            <p:nvPr/>
          </p:nvSpPr>
          <p:spPr bwMode="auto">
            <a:xfrm>
              <a:off x="2134692" y="253030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7" name="Freeform 54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8" name="Freeform 547"/>
            <p:cNvSpPr>
              <a:spLocks noChangeAspect="1"/>
            </p:cNvSpPr>
            <p:nvPr/>
          </p:nvSpPr>
          <p:spPr bwMode="auto">
            <a:xfrm>
              <a:off x="2171839" y="269746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49" name="Freeform 548"/>
            <p:cNvSpPr>
              <a:spLocks noChangeAspect="1"/>
            </p:cNvSpPr>
            <p:nvPr/>
          </p:nvSpPr>
          <p:spPr bwMode="auto">
            <a:xfrm>
              <a:off x="1986102" y="240493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0" name="Freeform 549"/>
            <p:cNvSpPr>
              <a:spLocks noChangeAspect="1"/>
            </p:cNvSpPr>
            <p:nvPr/>
          </p:nvSpPr>
          <p:spPr bwMode="auto">
            <a:xfrm>
              <a:off x="1888589" y="226098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1" name="Freeform 550"/>
            <p:cNvSpPr>
              <a:spLocks noChangeAspect="1"/>
            </p:cNvSpPr>
            <p:nvPr/>
          </p:nvSpPr>
          <p:spPr bwMode="auto">
            <a:xfrm>
              <a:off x="2287925" y="21913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2" name="Freeform 55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3" name="Freeform 55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4" name="Freeform 553"/>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5" name="Freeform 55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6" name="Freeform 55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7" name="Freeform 55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8" name="Freeform 55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59" name="Freeform 558"/>
            <p:cNvSpPr>
              <a:spLocks noChangeAspect="1"/>
            </p:cNvSpPr>
            <p:nvPr/>
          </p:nvSpPr>
          <p:spPr bwMode="auto">
            <a:xfrm>
              <a:off x="2065040"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0" name="Freeform 559"/>
            <p:cNvSpPr>
              <a:spLocks noChangeAspect="1"/>
            </p:cNvSpPr>
            <p:nvPr/>
          </p:nvSpPr>
          <p:spPr bwMode="auto">
            <a:xfrm>
              <a:off x="2339003" y="292035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1" name="Freeform 56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2" name="Freeform 561"/>
            <p:cNvSpPr>
              <a:spLocks noChangeAspect="1"/>
            </p:cNvSpPr>
            <p:nvPr/>
          </p:nvSpPr>
          <p:spPr bwMode="auto">
            <a:xfrm>
              <a:off x="2106831" y="248387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3" name="Freeform 562"/>
            <p:cNvSpPr>
              <a:spLocks noChangeAspect="1"/>
            </p:cNvSpPr>
            <p:nvPr/>
          </p:nvSpPr>
          <p:spPr bwMode="auto">
            <a:xfrm>
              <a:off x="2153265" y="261853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4" name="Freeform 563"/>
            <p:cNvSpPr>
              <a:spLocks noChangeAspect="1"/>
            </p:cNvSpPr>
            <p:nvPr/>
          </p:nvSpPr>
          <p:spPr bwMode="auto">
            <a:xfrm>
              <a:off x="2088257" y="267425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5" name="Freeform 564"/>
            <p:cNvSpPr>
              <a:spLocks noChangeAspect="1"/>
            </p:cNvSpPr>
            <p:nvPr/>
          </p:nvSpPr>
          <p:spPr bwMode="auto">
            <a:xfrm>
              <a:off x="2222917" y="282284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6" name="Freeform 56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7" name="Freeform 56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8" name="Freeform 56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69" name="Freeform 56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0" name="Freeform 569"/>
            <p:cNvSpPr>
              <a:spLocks noChangeAspect="1"/>
            </p:cNvSpPr>
            <p:nvPr/>
          </p:nvSpPr>
          <p:spPr bwMode="auto">
            <a:xfrm>
              <a:off x="2380794" y="207989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1" name="Freeform 570"/>
            <p:cNvSpPr>
              <a:spLocks noChangeAspect="1"/>
            </p:cNvSpPr>
            <p:nvPr/>
          </p:nvSpPr>
          <p:spPr bwMode="auto">
            <a:xfrm>
              <a:off x="2301855"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2" name="Freeform 571"/>
            <p:cNvSpPr>
              <a:spLocks noChangeAspect="1"/>
            </p:cNvSpPr>
            <p:nvPr/>
          </p:nvSpPr>
          <p:spPr bwMode="auto">
            <a:xfrm>
              <a:off x="2464376" y="26603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3" name="Freeform 572"/>
            <p:cNvSpPr>
              <a:spLocks noChangeAspect="1"/>
            </p:cNvSpPr>
            <p:nvPr/>
          </p:nvSpPr>
          <p:spPr bwMode="auto">
            <a:xfrm>
              <a:off x="2227560" y="262317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4" name="Freeform 573"/>
            <p:cNvSpPr>
              <a:spLocks noChangeAspect="1"/>
            </p:cNvSpPr>
            <p:nvPr/>
          </p:nvSpPr>
          <p:spPr bwMode="auto">
            <a:xfrm>
              <a:off x="2232204"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5" name="Freeform 574"/>
            <p:cNvSpPr>
              <a:spLocks noChangeAspect="1"/>
            </p:cNvSpPr>
            <p:nvPr/>
          </p:nvSpPr>
          <p:spPr bwMode="auto">
            <a:xfrm>
              <a:off x="2181126" y="27531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6" name="Freeform 575"/>
            <p:cNvSpPr>
              <a:spLocks noChangeAspect="1"/>
            </p:cNvSpPr>
            <p:nvPr/>
          </p:nvSpPr>
          <p:spPr bwMode="auto">
            <a:xfrm>
              <a:off x="2273995" y="292499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7" name="Freeform 576"/>
            <p:cNvSpPr>
              <a:spLocks noChangeAspect="1"/>
            </p:cNvSpPr>
            <p:nvPr/>
          </p:nvSpPr>
          <p:spPr bwMode="auto">
            <a:xfrm>
              <a:off x="2255421" y="28785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8" name="Freeform 577"/>
            <p:cNvSpPr>
              <a:spLocks noChangeAspect="1"/>
            </p:cNvSpPr>
            <p:nvPr/>
          </p:nvSpPr>
          <p:spPr bwMode="auto">
            <a:xfrm>
              <a:off x="2218274" y="27299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79" name="Freeform 578"/>
            <p:cNvSpPr>
              <a:spLocks noChangeAspect="1"/>
            </p:cNvSpPr>
            <p:nvPr/>
          </p:nvSpPr>
          <p:spPr bwMode="auto">
            <a:xfrm>
              <a:off x="2269352" y="29389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0" name="Freeform 579"/>
            <p:cNvSpPr>
              <a:spLocks noChangeAspect="1"/>
            </p:cNvSpPr>
            <p:nvPr/>
          </p:nvSpPr>
          <p:spPr bwMode="auto">
            <a:xfrm>
              <a:off x="2255421" y="28878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1" name="Freeform 580"/>
            <p:cNvSpPr>
              <a:spLocks noChangeAspect="1"/>
            </p:cNvSpPr>
            <p:nvPr/>
          </p:nvSpPr>
          <p:spPr bwMode="auto">
            <a:xfrm>
              <a:off x="2287925" y="22563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2" name="Freeform 581"/>
            <p:cNvSpPr>
              <a:spLocks noChangeAspect="1"/>
            </p:cNvSpPr>
            <p:nvPr/>
          </p:nvSpPr>
          <p:spPr bwMode="auto">
            <a:xfrm>
              <a:off x="2241491" y="274390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3" name="Freeform 582"/>
            <p:cNvSpPr>
              <a:spLocks noChangeAspect="1"/>
            </p:cNvSpPr>
            <p:nvPr/>
          </p:nvSpPr>
          <p:spPr bwMode="auto">
            <a:xfrm>
              <a:off x="2325073" y="232134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4" name="Freeform 583"/>
            <p:cNvSpPr>
              <a:spLocks noChangeAspect="1"/>
            </p:cNvSpPr>
            <p:nvPr/>
          </p:nvSpPr>
          <p:spPr bwMode="auto">
            <a:xfrm>
              <a:off x="1953598" y="26417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5" name="Freeform 584"/>
            <p:cNvSpPr>
              <a:spLocks noChangeAspect="1"/>
            </p:cNvSpPr>
            <p:nvPr/>
          </p:nvSpPr>
          <p:spPr bwMode="auto">
            <a:xfrm>
              <a:off x="2273995" y="292964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6" name="Freeform 585"/>
            <p:cNvSpPr>
              <a:spLocks noChangeAspect="1"/>
            </p:cNvSpPr>
            <p:nvPr/>
          </p:nvSpPr>
          <p:spPr bwMode="auto">
            <a:xfrm>
              <a:off x="2218274" y="269282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7" name="Freeform 586"/>
            <p:cNvSpPr>
              <a:spLocks noChangeAspect="1"/>
            </p:cNvSpPr>
            <p:nvPr/>
          </p:nvSpPr>
          <p:spPr bwMode="auto">
            <a:xfrm>
              <a:off x="2227560" y="263710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8" name="Freeform 587"/>
            <p:cNvSpPr>
              <a:spLocks noChangeAspect="1"/>
            </p:cNvSpPr>
            <p:nvPr/>
          </p:nvSpPr>
          <p:spPr bwMode="auto">
            <a:xfrm>
              <a:off x="1953598" y="222383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89" name="Freeform 588"/>
            <p:cNvSpPr>
              <a:spLocks noChangeAspect="1"/>
            </p:cNvSpPr>
            <p:nvPr/>
          </p:nvSpPr>
          <p:spPr bwMode="auto">
            <a:xfrm>
              <a:off x="2334360" y="238635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0" name="Freeform 589"/>
            <p:cNvSpPr>
              <a:spLocks noChangeAspect="1"/>
            </p:cNvSpPr>
            <p:nvPr/>
          </p:nvSpPr>
          <p:spPr bwMode="auto">
            <a:xfrm>
              <a:off x="2176483" y="24188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1" name="Freeform 590"/>
            <p:cNvSpPr>
              <a:spLocks noChangeAspect="1"/>
            </p:cNvSpPr>
            <p:nvPr/>
          </p:nvSpPr>
          <p:spPr bwMode="auto">
            <a:xfrm>
              <a:off x="2250778" y="279962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2" name="Freeform 591"/>
            <p:cNvSpPr>
              <a:spLocks noChangeAspect="1"/>
            </p:cNvSpPr>
            <p:nvPr/>
          </p:nvSpPr>
          <p:spPr bwMode="auto">
            <a:xfrm>
              <a:off x="2232204"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3" name="Freeform 592"/>
            <p:cNvSpPr>
              <a:spLocks noChangeAspect="1"/>
            </p:cNvSpPr>
            <p:nvPr/>
          </p:nvSpPr>
          <p:spPr bwMode="auto">
            <a:xfrm>
              <a:off x="2218274"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4" name="Freeform 593"/>
            <p:cNvSpPr>
              <a:spLocks noChangeAspect="1"/>
            </p:cNvSpPr>
            <p:nvPr/>
          </p:nvSpPr>
          <p:spPr bwMode="auto">
            <a:xfrm>
              <a:off x="2153265"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5" name="Freeform 594"/>
            <p:cNvSpPr>
              <a:spLocks noChangeAspect="1"/>
            </p:cNvSpPr>
            <p:nvPr/>
          </p:nvSpPr>
          <p:spPr bwMode="auto">
            <a:xfrm>
              <a:off x="2195057" y="250708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6" name="Freeform 595"/>
            <p:cNvSpPr>
              <a:spLocks noChangeAspect="1"/>
            </p:cNvSpPr>
            <p:nvPr/>
          </p:nvSpPr>
          <p:spPr bwMode="auto">
            <a:xfrm>
              <a:off x="2306499" y="27346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7" name="Freeform 596"/>
            <p:cNvSpPr>
              <a:spLocks noChangeAspect="1"/>
            </p:cNvSpPr>
            <p:nvPr/>
          </p:nvSpPr>
          <p:spPr bwMode="auto">
            <a:xfrm>
              <a:off x="2292569" y="29667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8" name="Freeform 597"/>
            <p:cNvSpPr>
              <a:spLocks noChangeAspect="1"/>
            </p:cNvSpPr>
            <p:nvPr/>
          </p:nvSpPr>
          <p:spPr bwMode="auto">
            <a:xfrm>
              <a:off x="2190413" y="249780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1999" name="Freeform 598"/>
            <p:cNvSpPr>
              <a:spLocks noChangeAspect="1"/>
            </p:cNvSpPr>
            <p:nvPr/>
          </p:nvSpPr>
          <p:spPr bwMode="auto">
            <a:xfrm>
              <a:off x="2232204" y="272532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0" name="Freeform 599"/>
            <p:cNvSpPr>
              <a:spLocks noChangeAspect="1"/>
            </p:cNvSpPr>
            <p:nvPr/>
          </p:nvSpPr>
          <p:spPr bwMode="auto">
            <a:xfrm>
              <a:off x="2167196" y="24142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1" name="Freeform 601"/>
            <p:cNvSpPr>
              <a:spLocks noChangeAspect="1"/>
            </p:cNvSpPr>
            <p:nvPr/>
          </p:nvSpPr>
          <p:spPr bwMode="auto">
            <a:xfrm>
              <a:off x="2325073" y="259531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2" name="Freeform 602"/>
            <p:cNvSpPr>
              <a:spLocks noChangeAspect="1"/>
            </p:cNvSpPr>
            <p:nvPr/>
          </p:nvSpPr>
          <p:spPr bwMode="auto">
            <a:xfrm>
              <a:off x="2329716"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3" name="Freeform 603"/>
            <p:cNvSpPr>
              <a:spLocks noChangeAspect="1"/>
            </p:cNvSpPr>
            <p:nvPr/>
          </p:nvSpPr>
          <p:spPr bwMode="auto">
            <a:xfrm>
              <a:off x="2232204" y="277176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4" name="Freeform 604"/>
            <p:cNvSpPr>
              <a:spLocks noChangeAspect="1"/>
            </p:cNvSpPr>
            <p:nvPr/>
          </p:nvSpPr>
          <p:spPr bwMode="auto">
            <a:xfrm>
              <a:off x="2241491" y="277640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5" name="Freeform 605"/>
            <p:cNvSpPr>
              <a:spLocks noChangeAspect="1"/>
            </p:cNvSpPr>
            <p:nvPr/>
          </p:nvSpPr>
          <p:spPr bwMode="auto">
            <a:xfrm>
              <a:off x="2199700" y="27299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6" name="Freeform 606"/>
            <p:cNvSpPr>
              <a:spLocks noChangeAspect="1"/>
            </p:cNvSpPr>
            <p:nvPr/>
          </p:nvSpPr>
          <p:spPr bwMode="auto">
            <a:xfrm>
              <a:off x="2292569" y="29714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7" name="Freeform 60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8" name="Freeform 608"/>
            <p:cNvSpPr>
              <a:spLocks noChangeAspect="1"/>
            </p:cNvSpPr>
            <p:nvPr/>
          </p:nvSpPr>
          <p:spPr bwMode="auto">
            <a:xfrm>
              <a:off x="2441159"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09" name="Freeform 610"/>
            <p:cNvSpPr>
              <a:spLocks noChangeAspect="1"/>
            </p:cNvSpPr>
            <p:nvPr/>
          </p:nvSpPr>
          <p:spPr bwMode="auto">
            <a:xfrm>
              <a:off x="2278638" y="2962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0" name="Freeform 61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1" name="Freeform 612"/>
            <p:cNvSpPr>
              <a:spLocks noChangeAspect="1"/>
            </p:cNvSpPr>
            <p:nvPr/>
          </p:nvSpPr>
          <p:spPr bwMode="auto">
            <a:xfrm>
              <a:off x="2143979" y="263710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2" name="Freeform 613"/>
            <p:cNvSpPr>
              <a:spLocks noChangeAspect="1"/>
            </p:cNvSpPr>
            <p:nvPr/>
          </p:nvSpPr>
          <p:spPr bwMode="auto">
            <a:xfrm>
              <a:off x="2181126" y="279033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3" name="Freeform 614"/>
            <p:cNvSpPr>
              <a:spLocks noChangeAspect="1"/>
            </p:cNvSpPr>
            <p:nvPr/>
          </p:nvSpPr>
          <p:spPr bwMode="auto">
            <a:xfrm>
              <a:off x="2162552" y="280891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4" name="Freeform 61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5" name="Freeform 616"/>
            <p:cNvSpPr>
              <a:spLocks noChangeAspect="1"/>
            </p:cNvSpPr>
            <p:nvPr/>
          </p:nvSpPr>
          <p:spPr bwMode="auto">
            <a:xfrm>
              <a:off x="178875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6" name="Freeform 617"/>
            <p:cNvSpPr>
              <a:spLocks noChangeAspect="1"/>
            </p:cNvSpPr>
            <p:nvPr/>
          </p:nvSpPr>
          <p:spPr bwMode="auto">
            <a:xfrm>
              <a:off x="1758573" y="205203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7" name="Freeform 618"/>
            <p:cNvSpPr>
              <a:spLocks noChangeAspect="1"/>
            </p:cNvSpPr>
            <p:nvPr/>
          </p:nvSpPr>
          <p:spPr bwMode="auto">
            <a:xfrm>
              <a:off x="2287925" y="218669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8" name="Freeform 619"/>
            <p:cNvSpPr>
              <a:spLocks noChangeAspect="1"/>
            </p:cNvSpPr>
            <p:nvPr/>
          </p:nvSpPr>
          <p:spPr bwMode="auto">
            <a:xfrm>
              <a:off x="2287925" y="220526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19" name="Freeform 620"/>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0" name="Freeform 621"/>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1" name="Freeform 622"/>
            <p:cNvSpPr>
              <a:spLocks noChangeAspect="1"/>
            </p:cNvSpPr>
            <p:nvPr/>
          </p:nvSpPr>
          <p:spPr bwMode="auto">
            <a:xfrm>
              <a:off x="2051110" y="254423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2" name="Freeform 623"/>
            <p:cNvSpPr>
              <a:spLocks noChangeAspect="1"/>
            </p:cNvSpPr>
            <p:nvPr/>
          </p:nvSpPr>
          <p:spPr bwMode="auto">
            <a:xfrm>
              <a:off x="1753930" y="24002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3" name="Freeform 624"/>
            <p:cNvSpPr>
              <a:spLocks noChangeAspect="1"/>
            </p:cNvSpPr>
            <p:nvPr/>
          </p:nvSpPr>
          <p:spPr bwMode="auto">
            <a:xfrm>
              <a:off x="2032536" y="269282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4" name="Freeform 62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5" name="Freeform 62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6" name="Freeform 627"/>
            <p:cNvSpPr>
              <a:spLocks noChangeAspect="1"/>
            </p:cNvSpPr>
            <p:nvPr/>
          </p:nvSpPr>
          <p:spPr bwMode="auto">
            <a:xfrm>
              <a:off x="1823582" y="198237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7" name="Freeform 628"/>
            <p:cNvSpPr>
              <a:spLocks noChangeAspect="1"/>
            </p:cNvSpPr>
            <p:nvPr/>
          </p:nvSpPr>
          <p:spPr bwMode="auto">
            <a:xfrm>
              <a:off x="2246134" y="28692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8" name="Freeform 629"/>
            <p:cNvSpPr>
              <a:spLocks noChangeAspect="1"/>
            </p:cNvSpPr>
            <p:nvPr/>
          </p:nvSpPr>
          <p:spPr bwMode="auto">
            <a:xfrm>
              <a:off x="2195057" y="27206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29" name="Freeform 630"/>
            <p:cNvSpPr>
              <a:spLocks noChangeAspect="1"/>
            </p:cNvSpPr>
            <p:nvPr/>
          </p:nvSpPr>
          <p:spPr bwMode="auto">
            <a:xfrm>
              <a:off x="2241491" y="281819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0" name="Freeform 631"/>
            <p:cNvSpPr>
              <a:spLocks noChangeAspect="1"/>
            </p:cNvSpPr>
            <p:nvPr/>
          </p:nvSpPr>
          <p:spPr bwMode="auto">
            <a:xfrm>
              <a:off x="2264708" y="28785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1" name="Freeform 632"/>
            <p:cNvSpPr>
              <a:spLocks noChangeAspect="1"/>
            </p:cNvSpPr>
            <p:nvPr/>
          </p:nvSpPr>
          <p:spPr bwMode="auto">
            <a:xfrm>
              <a:off x="2441159" y="21170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2" name="Freeform 633"/>
            <p:cNvSpPr>
              <a:spLocks noChangeAspect="1"/>
            </p:cNvSpPr>
            <p:nvPr/>
          </p:nvSpPr>
          <p:spPr bwMode="auto">
            <a:xfrm>
              <a:off x="2339003" y="28553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3" name="Freeform 63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4" name="Freeform 635"/>
            <p:cNvSpPr>
              <a:spLocks noChangeAspect="1"/>
            </p:cNvSpPr>
            <p:nvPr/>
          </p:nvSpPr>
          <p:spPr bwMode="auto">
            <a:xfrm>
              <a:off x="228792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5" name="Freeform 636"/>
            <p:cNvSpPr>
              <a:spLocks noChangeAspect="1"/>
            </p:cNvSpPr>
            <p:nvPr/>
          </p:nvSpPr>
          <p:spPr bwMode="auto">
            <a:xfrm>
              <a:off x="2287925" y="21913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6" name="Freeform 637"/>
            <p:cNvSpPr>
              <a:spLocks noChangeAspect="1"/>
            </p:cNvSpPr>
            <p:nvPr/>
          </p:nvSpPr>
          <p:spPr bwMode="auto">
            <a:xfrm>
              <a:off x="2213630" y="284141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7" name="Freeform 63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8" name="Freeform 639"/>
            <p:cNvSpPr>
              <a:spLocks noChangeAspect="1"/>
            </p:cNvSpPr>
            <p:nvPr/>
          </p:nvSpPr>
          <p:spPr bwMode="auto">
            <a:xfrm>
              <a:off x="2343647" y="29064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39" name="Freeform 640"/>
            <p:cNvSpPr>
              <a:spLocks noChangeAspect="1"/>
            </p:cNvSpPr>
            <p:nvPr/>
          </p:nvSpPr>
          <p:spPr bwMode="auto">
            <a:xfrm>
              <a:off x="2287925" y="238171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0" name="Freeform 641"/>
            <p:cNvSpPr>
              <a:spLocks noChangeAspect="1"/>
            </p:cNvSpPr>
            <p:nvPr/>
          </p:nvSpPr>
          <p:spPr bwMode="auto">
            <a:xfrm>
              <a:off x="2018606" y="20427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1" name="Freeform 64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2" name="Freeform 643"/>
            <p:cNvSpPr>
              <a:spLocks noChangeAspect="1"/>
            </p:cNvSpPr>
            <p:nvPr/>
          </p:nvSpPr>
          <p:spPr bwMode="auto">
            <a:xfrm>
              <a:off x="2092901" y="25210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3" name="Freeform 644"/>
            <p:cNvSpPr>
              <a:spLocks noChangeAspect="1"/>
            </p:cNvSpPr>
            <p:nvPr/>
          </p:nvSpPr>
          <p:spPr bwMode="auto">
            <a:xfrm>
              <a:off x="2027893" y="256280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4" name="Freeform 64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5" name="Freeform 64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6" name="Freeform 64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7" name="Freeform 648"/>
            <p:cNvSpPr>
              <a:spLocks noChangeAspect="1"/>
            </p:cNvSpPr>
            <p:nvPr/>
          </p:nvSpPr>
          <p:spPr bwMode="auto">
            <a:xfrm>
              <a:off x="2371507" y="28274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8" name="Freeform 649"/>
            <p:cNvSpPr>
              <a:spLocks noChangeAspect="1"/>
            </p:cNvSpPr>
            <p:nvPr/>
          </p:nvSpPr>
          <p:spPr bwMode="auto">
            <a:xfrm>
              <a:off x="2195057" y="271604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49" name="Freeform 650"/>
            <p:cNvSpPr>
              <a:spLocks noChangeAspect="1"/>
            </p:cNvSpPr>
            <p:nvPr/>
          </p:nvSpPr>
          <p:spPr bwMode="auto">
            <a:xfrm>
              <a:off x="2255421" y="29064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0" name="Freeform 651"/>
            <p:cNvSpPr>
              <a:spLocks noChangeAspect="1"/>
            </p:cNvSpPr>
            <p:nvPr/>
          </p:nvSpPr>
          <p:spPr bwMode="auto">
            <a:xfrm>
              <a:off x="2143979" y="257209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1" name="Freeform 652"/>
            <p:cNvSpPr>
              <a:spLocks noChangeAspect="1"/>
            </p:cNvSpPr>
            <p:nvPr/>
          </p:nvSpPr>
          <p:spPr bwMode="auto">
            <a:xfrm>
              <a:off x="2027893" y="268818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2" name="Freeform 653"/>
            <p:cNvSpPr>
              <a:spLocks noChangeAspect="1"/>
            </p:cNvSpPr>
            <p:nvPr/>
          </p:nvSpPr>
          <p:spPr bwMode="auto">
            <a:xfrm>
              <a:off x="1837512" y="259531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3" name="Freeform 65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4" name="Freeform 655"/>
            <p:cNvSpPr>
              <a:spLocks noChangeAspect="1"/>
            </p:cNvSpPr>
            <p:nvPr/>
          </p:nvSpPr>
          <p:spPr bwMode="auto">
            <a:xfrm>
              <a:off x="2287925" y="229348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5" name="Freeform 656"/>
            <p:cNvSpPr>
              <a:spLocks noChangeAspect="1"/>
            </p:cNvSpPr>
            <p:nvPr/>
          </p:nvSpPr>
          <p:spPr bwMode="auto">
            <a:xfrm>
              <a:off x="2287925" y="223776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6" name="Freeform 65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7" name="Freeform 658"/>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8" name="Freeform 659"/>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59" name="Freeform 660"/>
            <p:cNvSpPr>
              <a:spLocks noChangeAspect="1"/>
            </p:cNvSpPr>
            <p:nvPr/>
          </p:nvSpPr>
          <p:spPr bwMode="auto">
            <a:xfrm>
              <a:off x="2287925" y="2182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0" name="Freeform 661"/>
            <p:cNvSpPr>
              <a:spLocks noChangeAspect="1"/>
            </p:cNvSpPr>
            <p:nvPr/>
          </p:nvSpPr>
          <p:spPr bwMode="auto">
            <a:xfrm>
              <a:off x="2287925" y="238635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1" name="Freeform 662"/>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2" name="Freeform 663"/>
            <p:cNvSpPr>
              <a:spLocks noChangeAspect="1"/>
            </p:cNvSpPr>
            <p:nvPr/>
          </p:nvSpPr>
          <p:spPr bwMode="auto">
            <a:xfrm>
              <a:off x="2287925" y="218669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3" name="Freeform 664"/>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4" name="Freeform 665"/>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5" name="Freeform 666"/>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6" name="Freeform 667"/>
            <p:cNvSpPr>
              <a:spLocks noChangeAspect="1"/>
            </p:cNvSpPr>
            <p:nvPr/>
          </p:nvSpPr>
          <p:spPr bwMode="auto">
            <a:xfrm>
              <a:off x="2287925" y="25349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067" name="Line 15"/>
            <p:cNvSpPr>
              <a:spLocks noChangeAspect="1" noChangeShapeType="1"/>
            </p:cNvSpPr>
            <p:nvPr/>
          </p:nvSpPr>
          <p:spPr bwMode="auto">
            <a:xfrm>
              <a:off x="2311153" y="143575"/>
              <a:ext cx="0" cy="28346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68" name="Rectangle 669"/>
            <p:cNvSpPr>
              <a:spLocks noChangeArrowheads="1"/>
            </p:cNvSpPr>
            <p:nvPr/>
          </p:nvSpPr>
          <p:spPr bwMode="auto">
            <a:xfrm>
              <a:off x="2049060" y="2439248"/>
              <a:ext cx="213200" cy="184666"/>
            </a:xfrm>
            <a:prstGeom prst="rect">
              <a:avLst/>
            </a:prstGeom>
            <a:solidFill>
              <a:schemeClr val="bg1"/>
            </a:solidFill>
            <a:ln>
              <a:noFill/>
            </a:ln>
            <a:extLst/>
          </p:spPr>
          <p:txBody>
            <a:bodyPr wrap="none" lIns="0" tIns="0" rIns="0" bIns="0">
              <a:spAutoFit/>
            </a:bodyPr>
            <a:lstStyle/>
            <a:p>
              <a:pPr algn="r"/>
              <a:r>
                <a:rPr lang="en-US" altLang="en-US" sz="1200" b="1" dirty="0">
                  <a:solidFill>
                    <a:prstClr val="black"/>
                  </a:solidFill>
                  <a:latin typeface="Arial" panose="020B0604020202020204" pitchFamily="34" charset="0"/>
                </a:rPr>
                <a:t>0.5</a:t>
              </a:r>
            </a:p>
          </p:txBody>
        </p:sp>
        <p:sp>
          <p:nvSpPr>
            <p:cNvPr id="2069" name="Rectangle 670"/>
            <p:cNvSpPr>
              <a:spLocks noChangeArrowheads="1"/>
            </p:cNvSpPr>
            <p:nvPr/>
          </p:nvSpPr>
          <p:spPr bwMode="auto">
            <a:xfrm>
              <a:off x="2049060" y="1965617"/>
              <a:ext cx="213200" cy="184666"/>
            </a:xfrm>
            <a:prstGeom prst="rect">
              <a:avLst/>
            </a:prstGeom>
            <a:solidFill>
              <a:schemeClr val="bg1"/>
            </a:solidFill>
            <a:ln>
              <a:noFill/>
            </a:ln>
            <a:extLst/>
          </p:spPr>
          <p:txBody>
            <a:bodyPr wrap="none" lIns="0" tIns="0" rIns="0" bIns="0">
              <a:spAutoFit/>
            </a:bodyPr>
            <a:lstStyle/>
            <a:p>
              <a:pPr algn="r"/>
              <a:r>
                <a:rPr lang="en-US" altLang="en-US" sz="1200" b="1" dirty="0">
                  <a:solidFill>
                    <a:prstClr val="black"/>
                  </a:solidFill>
                  <a:latin typeface="Arial" panose="020B0604020202020204" pitchFamily="34" charset="0"/>
                </a:rPr>
                <a:t>1.0</a:t>
              </a:r>
            </a:p>
          </p:txBody>
        </p:sp>
        <p:sp>
          <p:nvSpPr>
            <p:cNvPr id="2070" name="Rectangle 671"/>
            <p:cNvSpPr>
              <a:spLocks noChangeArrowheads="1"/>
            </p:cNvSpPr>
            <p:nvPr/>
          </p:nvSpPr>
          <p:spPr bwMode="auto">
            <a:xfrm>
              <a:off x="2049060" y="1487343"/>
              <a:ext cx="213200" cy="184666"/>
            </a:xfrm>
            <a:prstGeom prst="rect">
              <a:avLst/>
            </a:prstGeom>
            <a:solidFill>
              <a:schemeClr val="bg1"/>
            </a:solidFill>
            <a:ln>
              <a:noFill/>
            </a:ln>
            <a:extLst/>
          </p:spPr>
          <p:txBody>
            <a:bodyPr wrap="none" lIns="0" tIns="0" rIns="0" bIns="0">
              <a:spAutoFit/>
            </a:bodyPr>
            <a:lstStyle/>
            <a:p>
              <a:pPr algn="r"/>
              <a:r>
                <a:rPr lang="en-US" altLang="en-US" sz="1200" b="1">
                  <a:solidFill>
                    <a:prstClr val="black"/>
                  </a:solidFill>
                  <a:latin typeface="Arial" panose="020B0604020202020204" pitchFamily="34" charset="0"/>
                </a:rPr>
                <a:t>1.5</a:t>
              </a:r>
            </a:p>
          </p:txBody>
        </p:sp>
        <p:sp>
          <p:nvSpPr>
            <p:cNvPr id="2071" name="Rectangle 672"/>
            <p:cNvSpPr>
              <a:spLocks noChangeArrowheads="1"/>
            </p:cNvSpPr>
            <p:nvPr/>
          </p:nvSpPr>
          <p:spPr bwMode="auto">
            <a:xfrm>
              <a:off x="2049060" y="1009069"/>
              <a:ext cx="213200" cy="184666"/>
            </a:xfrm>
            <a:prstGeom prst="rect">
              <a:avLst/>
            </a:prstGeom>
            <a:solidFill>
              <a:schemeClr val="bg1"/>
            </a:solidFill>
            <a:ln>
              <a:noFill/>
            </a:ln>
            <a:extLst/>
          </p:spPr>
          <p:txBody>
            <a:bodyPr wrap="none" lIns="0" tIns="0" rIns="0" bIns="0">
              <a:spAutoFit/>
            </a:bodyPr>
            <a:lstStyle/>
            <a:p>
              <a:pPr algn="r"/>
              <a:r>
                <a:rPr lang="en-US" altLang="en-US" sz="1200" b="1" dirty="0">
                  <a:solidFill>
                    <a:prstClr val="black"/>
                  </a:solidFill>
                  <a:latin typeface="Arial" panose="020B0604020202020204" pitchFamily="34" charset="0"/>
                </a:rPr>
                <a:t>2.0</a:t>
              </a:r>
            </a:p>
          </p:txBody>
        </p:sp>
        <p:sp>
          <p:nvSpPr>
            <p:cNvPr id="2072" name="Rectangle 673"/>
            <p:cNvSpPr>
              <a:spLocks noChangeArrowheads="1"/>
            </p:cNvSpPr>
            <p:nvPr/>
          </p:nvSpPr>
          <p:spPr bwMode="auto">
            <a:xfrm>
              <a:off x="2049060" y="535439"/>
              <a:ext cx="213200" cy="184666"/>
            </a:xfrm>
            <a:prstGeom prst="rect">
              <a:avLst/>
            </a:prstGeom>
            <a:solidFill>
              <a:schemeClr val="bg1"/>
            </a:solidFill>
            <a:ln>
              <a:noFill/>
            </a:ln>
            <a:extLst/>
          </p:spPr>
          <p:txBody>
            <a:bodyPr wrap="none" lIns="0" tIns="0" rIns="0" bIns="0">
              <a:spAutoFit/>
            </a:bodyPr>
            <a:lstStyle/>
            <a:p>
              <a:pPr algn="r"/>
              <a:r>
                <a:rPr lang="en-US" altLang="en-US" sz="1200" b="1" dirty="0">
                  <a:solidFill>
                    <a:prstClr val="black"/>
                  </a:solidFill>
                  <a:latin typeface="Arial" panose="020B0604020202020204" pitchFamily="34" charset="0"/>
                </a:rPr>
                <a:t>2.5</a:t>
              </a:r>
            </a:p>
          </p:txBody>
        </p:sp>
        <p:sp>
          <p:nvSpPr>
            <p:cNvPr id="2073" name="Rectangle 674"/>
            <p:cNvSpPr>
              <a:spLocks noChangeArrowheads="1"/>
            </p:cNvSpPr>
            <p:nvPr/>
          </p:nvSpPr>
          <p:spPr bwMode="auto">
            <a:xfrm>
              <a:off x="2049060" y="57164"/>
              <a:ext cx="213200" cy="184666"/>
            </a:xfrm>
            <a:prstGeom prst="rect">
              <a:avLst/>
            </a:prstGeom>
            <a:solidFill>
              <a:schemeClr val="bg1"/>
            </a:solidFill>
            <a:ln>
              <a:noFill/>
            </a:ln>
            <a:extLst/>
          </p:spPr>
          <p:txBody>
            <a:bodyPr wrap="none" lIns="0" tIns="0" rIns="0" bIns="0">
              <a:spAutoFit/>
            </a:bodyPr>
            <a:lstStyle/>
            <a:p>
              <a:pPr algn="r"/>
              <a:r>
                <a:rPr lang="en-US" altLang="en-US" sz="1200" b="1" dirty="0">
                  <a:solidFill>
                    <a:prstClr val="black"/>
                  </a:solidFill>
                  <a:latin typeface="Arial" panose="020B0604020202020204" pitchFamily="34" charset="0"/>
                </a:rPr>
                <a:t>3.0</a:t>
              </a:r>
            </a:p>
          </p:txBody>
        </p:sp>
        <p:sp>
          <p:nvSpPr>
            <p:cNvPr id="2074" name="Rectangle 675"/>
            <p:cNvSpPr>
              <a:spLocks noChangeArrowheads="1"/>
            </p:cNvSpPr>
            <p:nvPr/>
          </p:nvSpPr>
          <p:spPr bwMode="auto">
            <a:xfrm>
              <a:off x="152164" y="3048278"/>
              <a:ext cx="2212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-15</a:t>
              </a:r>
            </a:p>
          </p:txBody>
        </p:sp>
        <p:sp>
          <p:nvSpPr>
            <p:cNvPr id="2075" name="Rectangle 676"/>
            <p:cNvSpPr>
              <a:spLocks noChangeArrowheads="1"/>
            </p:cNvSpPr>
            <p:nvPr/>
          </p:nvSpPr>
          <p:spPr bwMode="auto">
            <a:xfrm>
              <a:off x="834750" y="3048278"/>
              <a:ext cx="2212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-10</a:t>
              </a:r>
            </a:p>
          </p:txBody>
        </p:sp>
        <p:sp>
          <p:nvSpPr>
            <p:cNvPr id="2076" name="Rectangle 677"/>
            <p:cNvSpPr>
              <a:spLocks noChangeArrowheads="1"/>
            </p:cNvSpPr>
            <p:nvPr/>
          </p:nvSpPr>
          <p:spPr bwMode="auto">
            <a:xfrm>
              <a:off x="1560549" y="304827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-5</a:t>
              </a:r>
            </a:p>
          </p:txBody>
        </p:sp>
        <p:sp>
          <p:nvSpPr>
            <p:cNvPr id="2077" name="Rectangle 678"/>
            <p:cNvSpPr>
              <a:spLocks noChangeArrowheads="1"/>
            </p:cNvSpPr>
            <p:nvPr/>
          </p:nvSpPr>
          <p:spPr bwMode="auto">
            <a:xfrm>
              <a:off x="2269998" y="30482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0</a:t>
              </a:r>
            </a:p>
          </p:txBody>
        </p:sp>
        <p:sp>
          <p:nvSpPr>
            <p:cNvPr id="2078" name="Rectangle 679"/>
            <p:cNvSpPr>
              <a:spLocks noChangeArrowheads="1"/>
            </p:cNvSpPr>
            <p:nvPr/>
          </p:nvSpPr>
          <p:spPr bwMode="auto">
            <a:xfrm>
              <a:off x="2952583" y="30482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5</a:t>
              </a:r>
            </a:p>
          </p:txBody>
        </p:sp>
        <p:sp>
          <p:nvSpPr>
            <p:cNvPr id="2079" name="Rectangle 680"/>
            <p:cNvSpPr>
              <a:spLocks noChangeArrowheads="1"/>
            </p:cNvSpPr>
            <p:nvPr/>
          </p:nvSpPr>
          <p:spPr bwMode="auto">
            <a:xfrm>
              <a:off x="3586386" y="304827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10</a:t>
              </a:r>
            </a:p>
          </p:txBody>
        </p:sp>
        <p:sp>
          <p:nvSpPr>
            <p:cNvPr id="2080" name="Rectangle 681"/>
            <p:cNvSpPr>
              <a:spLocks noChangeArrowheads="1"/>
            </p:cNvSpPr>
            <p:nvPr/>
          </p:nvSpPr>
          <p:spPr bwMode="auto">
            <a:xfrm>
              <a:off x="4268971" y="304827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a:solidFill>
                    <a:prstClr val="black"/>
                  </a:solidFill>
                  <a:latin typeface="Arial" panose="020B0604020202020204" pitchFamily="34" charset="0"/>
                </a:rPr>
                <a:t>15</a:t>
              </a:r>
            </a:p>
          </p:txBody>
        </p:sp>
        <p:sp>
          <p:nvSpPr>
            <p:cNvPr id="2081" name="Line 16"/>
            <p:cNvSpPr>
              <a:spLocks noChangeAspect="1" noChangeShapeType="1"/>
            </p:cNvSpPr>
            <p:nvPr/>
          </p:nvSpPr>
          <p:spPr bwMode="auto">
            <a:xfrm>
              <a:off x="2292566" y="3003945"/>
              <a:ext cx="3180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2" name="Line 17"/>
            <p:cNvSpPr>
              <a:spLocks noChangeAspect="1" noChangeShapeType="1"/>
            </p:cNvSpPr>
            <p:nvPr/>
          </p:nvSpPr>
          <p:spPr bwMode="auto">
            <a:xfrm>
              <a:off x="2278519" y="2525671"/>
              <a:ext cx="274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3" name="Line 18"/>
            <p:cNvSpPr>
              <a:spLocks noChangeAspect="1" noChangeShapeType="1"/>
            </p:cNvSpPr>
            <p:nvPr/>
          </p:nvSpPr>
          <p:spPr bwMode="auto">
            <a:xfrm>
              <a:off x="2281478" y="2052040"/>
              <a:ext cx="274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4" name="Line 19"/>
            <p:cNvSpPr>
              <a:spLocks noChangeAspect="1" noChangeShapeType="1"/>
            </p:cNvSpPr>
            <p:nvPr/>
          </p:nvSpPr>
          <p:spPr bwMode="auto">
            <a:xfrm>
              <a:off x="2278519" y="1573766"/>
              <a:ext cx="274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5" name="Line 20"/>
            <p:cNvSpPr>
              <a:spLocks noChangeShapeType="1"/>
            </p:cNvSpPr>
            <p:nvPr/>
          </p:nvSpPr>
          <p:spPr bwMode="auto">
            <a:xfrm>
              <a:off x="2278529" y="1095491"/>
              <a:ext cx="3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6" name="Line 21"/>
            <p:cNvSpPr>
              <a:spLocks noChangeShapeType="1"/>
            </p:cNvSpPr>
            <p:nvPr/>
          </p:nvSpPr>
          <p:spPr bwMode="auto">
            <a:xfrm>
              <a:off x="2278529" y="621861"/>
              <a:ext cx="3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7" name="Line 22"/>
            <p:cNvSpPr>
              <a:spLocks noChangeShapeType="1"/>
            </p:cNvSpPr>
            <p:nvPr/>
          </p:nvSpPr>
          <p:spPr bwMode="auto">
            <a:xfrm>
              <a:off x="2278529" y="143587"/>
              <a:ext cx="3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8" name="Line 23"/>
            <p:cNvSpPr>
              <a:spLocks noChangeShapeType="1"/>
            </p:cNvSpPr>
            <p:nvPr/>
          </p:nvSpPr>
          <p:spPr bwMode="auto">
            <a:xfrm>
              <a:off x="263397" y="3003945"/>
              <a:ext cx="40955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89" name="Line 24"/>
            <p:cNvSpPr>
              <a:spLocks noChangeShapeType="1"/>
            </p:cNvSpPr>
            <p:nvPr/>
          </p:nvSpPr>
          <p:spPr bwMode="auto">
            <a:xfrm flipV="1">
              <a:off x="263397" y="3005223"/>
              <a:ext cx="0" cy="31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0" name="Line 25"/>
            <p:cNvSpPr>
              <a:spLocks noChangeShapeType="1"/>
            </p:cNvSpPr>
            <p:nvPr/>
          </p:nvSpPr>
          <p:spPr bwMode="auto">
            <a:xfrm flipV="1">
              <a:off x="945982" y="3005223"/>
              <a:ext cx="0" cy="31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1" name="Line 26"/>
            <p:cNvSpPr>
              <a:spLocks noChangeShapeType="1"/>
            </p:cNvSpPr>
            <p:nvPr/>
          </p:nvSpPr>
          <p:spPr bwMode="auto">
            <a:xfrm flipV="1">
              <a:off x="1628567" y="3005223"/>
              <a:ext cx="0" cy="31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2" name="Line 27"/>
            <p:cNvSpPr>
              <a:spLocks noChangeAspect="1" noChangeShapeType="1"/>
            </p:cNvSpPr>
            <p:nvPr/>
          </p:nvSpPr>
          <p:spPr bwMode="auto">
            <a:xfrm flipV="1">
              <a:off x="2311153" y="3003932"/>
              <a:ext cx="0" cy="3180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3" name="Line 28"/>
            <p:cNvSpPr>
              <a:spLocks noChangeShapeType="1"/>
            </p:cNvSpPr>
            <p:nvPr/>
          </p:nvSpPr>
          <p:spPr bwMode="auto">
            <a:xfrm flipV="1">
              <a:off x="2993738" y="3005223"/>
              <a:ext cx="0" cy="31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4" name="Line 29"/>
            <p:cNvSpPr>
              <a:spLocks noChangeShapeType="1"/>
            </p:cNvSpPr>
            <p:nvPr/>
          </p:nvSpPr>
          <p:spPr bwMode="auto">
            <a:xfrm flipV="1">
              <a:off x="3670754" y="3005223"/>
              <a:ext cx="0" cy="31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5" name="Line 30"/>
            <p:cNvSpPr>
              <a:spLocks noChangeShapeType="1"/>
            </p:cNvSpPr>
            <p:nvPr/>
          </p:nvSpPr>
          <p:spPr bwMode="auto">
            <a:xfrm flipV="1">
              <a:off x="4353339" y="3005223"/>
              <a:ext cx="0" cy="31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solidFill>
                  <a:prstClr val="black"/>
                </a:solidFill>
              </a:endParaRPr>
            </a:p>
          </p:txBody>
        </p:sp>
        <p:sp>
          <p:nvSpPr>
            <p:cNvPr id="2096" name="Rectangle 393"/>
            <p:cNvSpPr>
              <a:spLocks noChangeArrowheads="1"/>
            </p:cNvSpPr>
            <p:nvPr/>
          </p:nvSpPr>
          <p:spPr bwMode="auto">
            <a:xfrm rot="16200000">
              <a:off x="2177653" y="312285"/>
              <a:ext cx="493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b="1" dirty="0">
                  <a:solidFill>
                    <a:prstClr val="black"/>
                  </a:solidFill>
                  <a:ea typeface="ＭＳ Ｐゴシック" pitchFamily="34" charset="-128"/>
                </a:rPr>
                <a:t>-log</a:t>
              </a:r>
              <a:r>
                <a:rPr lang="en-US" altLang="en-US" sz="1200" b="1" baseline="-25000" dirty="0">
                  <a:solidFill>
                    <a:prstClr val="black"/>
                  </a:solidFill>
                  <a:ea typeface="ＭＳ Ｐゴシック" pitchFamily="34" charset="-128"/>
                </a:rPr>
                <a:t>10</a:t>
              </a:r>
              <a:r>
                <a:rPr lang="en-US" altLang="en-US" sz="1200" b="1" dirty="0">
                  <a:solidFill>
                    <a:prstClr val="black"/>
                  </a:solidFill>
                  <a:ea typeface="ＭＳ Ｐゴシック" pitchFamily="34" charset="-128"/>
                </a:rPr>
                <a:t>p</a:t>
              </a:r>
            </a:p>
          </p:txBody>
        </p:sp>
        <p:sp>
          <p:nvSpPr>
            <p:cNvPr id="2097" name="Rectangle 392"/>
            <p:cNvSpPr>
              <a:spLocks noChangeArrowheads="1"/>
            </p:cNvSpPr>
            <p:nvPr/>
          </p:nvSpPr>
          <p:spPr bwMode="auto">
            <a:xfrm>
              <a:off x="1703424" y="3243652"/>
              <a:ext cx="13763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smtClean="0">
                  <a:solidFill>
                    <a:prstClr val="black"/>
                  </a:solidFill>
                  <a:ea typeface="ＭＳ Ｐゴシック" pitchFamily="34" charset="-128"/>
                </a:rPr>
                <a:t>Log</a:t>
              </a:r>
              <a:r>
                <a:rPr lang="en-US" altLang="en-US" sz="1600" b="1" baseline="-25000" dirty="0" smtClean="0">
                  <a:solidFill>
                    <a:prstClr val="black"/>
                  </a:solidFill>
                  <a:ea typeface="ＭＳ Ｐゴシック" pitchFamily="34" charset="-128"/>
                </a:rPr>
                <a:t>2</a:t>
              </a:r>
              <a:r>
                <a:rPr lang="en-US" altLang="en-US" sz="1600" b="1" dirty="0" smtClean="0">
                  <a:solidFill>
                    <a:prstClr val="black"/>
                  </a:solidFill>
                  <a:ea typeface="ＭＳ Ｐゴシック" pitchFamily="34" charset="-128"/>
                </a:rPr>
                <a:t>FC (6 hours)</a:t>
              </a:r>
              <a:endParaRPr lang="en-US" altLang="en-US" sz="1600" b="1" dirty="0">
                <a:solidFill>
                  <a:prstClr val="black"/>
                </a:solidFill>
                <a:ea typeface="ＭＳ Ｐゴシック" pitchFamily="34" charset="-128"/>
              </a:endParaRPr>
            </a:p>
          </p:txBody>
        </p:sp>
        <p:sp>
          <p:nvSpPr>
            <p:cNvPr id="2098" name="Freeform 600"/>
            <p:cNvSpPr>
              <a:spLocks noChangeAspect="1"/>
            </p:cNvSpPr>
            <p:nvPr/>
          </p:nvSpPr>
          <p:spPr bwMode="auto">
            <a:xfrm>
              <a:off x="1229222" y="125335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099" name="Freeform 251"/>
            <p:cNvSpPr>
              <a:spLocks noChangeAspect="1"/>
            </p:cNvSpPr>
            <p:nvPr/>
          </p:nvSpPr>
          <p:spPr bwMode="auto">
            <a:xfrm>
              <a:off x="1860729" y="174556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100" name="TextBox 2099"/>
            <p:cNvSpPr txBox="1"/>
            <p:nvPr/>
          </p:nvSpPr>
          <p:spPr>
            <a:xfrm>
              <a:off x="3066026" y="961331"/>
              <a:ext cx="1035861" cy="461664"/>
            </a:xfrm>
            <a:prstGeom prst="rect">
              <a:avLst/>
            </a:prstGeom>
            <a:noFill/>
          </p:spPr>
          <p:txBody>
            <a:bodyPr wrap="none" rtlCol="0">
              <a:spAutoFit/>
            </a:bodyPr>
            <a:lstStyle/>
            <a:p>
              <a:pPr eaLnBrk="0" hangingPunct="0"/>
              <a:r>
                <a:rPr lang="en-US" sz="1200" b="1" dirty="0">
                  <a:solidFill>
                    <a:prstClr val="black"/>
                  </a:solidFill>
                  <a:latin typeface="Arial" panose="020B0604020202020204" pitchFamily="34" charset="0"/>
                </a:rPr>
                <a:t>PE O-40:4</a:t>
              </a:r>
            </a:p>
            <a:p>
              <a:pPr eaLnBrk="0" hangingPunct="0"/>
              <a:r>
                <a:rPr lang="en-US" sz="1200" dirty="0">
                  <a:solidFill>
                    <a:prstClr val="black"/>
                  </a:solidFill>
                  <a:latin typeface="Arial" panose="020B0604020202020204" pitchFamily="34" charset="0"/>
                </a:rPr>
                <a:t>782.6_641.6</a:t>
              </a:r>
            </a:p>
          </p:txBody>
        </p:sp>
        <p:sp>
          <p:nvSpPr>
            <p:cNvPr id="2101" name="TextBox 2100"/>
            <p:cNvSpPr txBox="1"/>
            <p:nvPr/>
          </p:nvSpPr>
          <p:spPr>
            <a:xfrm>
              <a:off x="2879609" y="4269"/>
              <a:ext cx="1035861" cy="461665"/>
            </a:xfrm>
            <a:prstGeom prst="rect">
              <a:avLst/>
            </a:prstGeom>
            <a:noFill/>
          </p:spPr>
          <p:txBody>
            <a:bodyPr wrap="none" rtlCol="0">
              <a:spAutoFit/>
            </a:bodyPr>
            <a:lstStyle/>
            <a:p>
              <a:pPr eaLnBrk="0" hangingPunct="0"/>
              <a:r>
                <a:rPr lang="en-US" sz="1200" b="1" dirty="0">
                  <a:solidFill>
                    <a:prstClr val="black"/>
                  </a:solidFill>
                  <a:latin typeface="Arial" panose="020B0604020202020204" pitchFamily="34" charset="0"/>
                </a:rPr>
                <a:t>PE O-40:5</a:t>
              </a:r>
            </a:p>
            <a:p>
              <a:pPr eaLnBrk="0" hangingPunct="0"/>
              <a:r>
                <a:rPr lang="en-US" sz="1200" dirty="0">
                  <a:solidFill>
                    <a:prstClr val="black"/>
                  </a:solidFill>
                  <a:latin typeface="Arial" panose="020B0604020202020204" pitchFamily="34" charset="0"/>
                </a:rPr>
                <a:t>780.6_639.6</a:t>
              </a:r>
            </a:p>
          </p:txBody>
        </p:sp>
        <p:sp>
          <p:nvSpPr>
            <p:cNvPr id="2102" name="TextBox 2101"/>
            <p:cNvSpPr txBox="1"/>
            <p:nvPr/>
          </p:nvSpPr>
          <p:spPr>
            <a:xfrm>
              <a:off x="2879609" y="477729"/>
              <a:ext cx="1035861" cy="461664"/>
            </a:xfrm>
            <a:prstGeom prst="rect">
              <a:avLst/>
            </a:prstGeom>
            <a:noFill/>
          </p:spPr>
          <p:txBody>
            <a:bodyPr wrap="none" rtlCol="0">
              <a:spAutoFit/>
            </a:bodyPr>
            <a:lstStyle/>
            <a:p>
              <a:pPr eaLnBrk="0" hangingPunct="0"/>
              <a:r>
                <a:rPr lang="en-US" sz="1200" b="1" u="sng" dirty="0">
                  <a:solidFill>
                    <a:prstClr val="black"/>
                  </a:solidFill>
                  <a:latin typeface="Arial" panose="020B0604020202020204" pitchFamily="34" charset="0"/>
                </a:rPr>
                <a:t>PC O-38:1</a:t>
              </a:r>
            </a:p>
            <a:p>
              <a:pPr eaLnBrk="0" hangingPunct="0"/>
              <a:r>
                <a:rPr lang="en-US" sz="1200" dirty="0">
                  <a:solidFill>
                    <a:prstClr val="black"/>
                  </a:solidFill>
                  <a:latin typeface="Arial" panose="020B0604020202020204" pitchFamily="34" charset="0"/>
                </a:rPr>
                <a:t>802.7_184.1</a:t>
              </a:r>
            </a:p>
          </p:txBody>
        </p:sp>
        <p:cxnSp>
          <p:nvCxnSpPr>
            <p:cNvPr id="2103" name="Straight Arrow Connector 2102"/>
            <p:cNvCxnSpPr/>
            <p:nvPr/>
          </p:nvCxnSpPr>
          <p:spPr>
            <a:xfrm rot="180000" flipH="1">
              <a:off x="2498503" y="725228"/>
              <a:ext cx="383487" cy="3348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5" name="TextBox 2104"/>
            <p:cNvSpPr txBox="1"/>
            <p:nvPr/>
          </p:nvSpPr>
          <p:spPr>
            <a:xfrm>
              <a:off x="151378" y="1664334"/>
              <a:ext cx="1422184" cy="646331"/>
            </a:xfrm>
            <a:prstGeom prst="rect">
              <a:avLst/>
            </a:prstGeom>
            <a:noFill/>
          </p:spPr>
          <p:txBody>
            <a:bodyPr wrap="none" rtlCol="0">
              <a:spAutoFit/>
            </a:bodyPr>
            <a:lstStyle/>
            <a:p>
              <a:pPr eaLnBrk="0" hangingPunct="0"/>
              <a:r>
                <a:rPr lang="en-US" sz="1200" b="1" dirty="0" smtClean="0">
                  <a:solidFill>
                    <a:prstClr val="black"/>
                  </a:solidFill>
                  <a:latin typeface="Arial" panose="020B0604020202020204" pitchFamily="34" charset="0"/>
                </a:rPr>
                <a:t>GT2 26:0;2</a:t>
              </a:r>
              <a:endParaRPr lang="en-US" sz="1200" b="1"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(LCB 18:0;2-H2O)</a:t>
              </a:r>
            </a:p>
            <a:p>
              <a:pPr eaLnBrk="0" hangingPunct="0"/>
              <a:r>
                <a:rPr lang="en-US" sz="1200" dirty="0" smtClean="0">
                  <a:solidFill>
                    <a:prstClr val="black"/>
                  </a:solidFill>
                  <a:latin typeface="Arial" panose="020B0604020202020204" pitchFamily="34" charset="0"/>
                </a:rPr>
                <a:t>900.8_284.3</a:t>
              </a:r>
              <a:endParaRPr lang="en-US" sz="1200" dirty="0">
                <a:solidFill>
                  <a:prstClr val="black"/>
                </a:solidFill>
                <a:latin typeface="Arial" panose="020B0604020202020204" pitchFamily="34" charset="0"/>
              </a:endParaRPr>
            </a:p>
          </p:txBody>
        </p:sp>
        <p:sp>
          <p:nvSpPr>
            <p:cNvPr id="2107" name="TextBox 2106"/>
            <p:cNvSpPr txBox="1"/>
            <p:nvPr/>
          </p:nvSpPr>
          <p:spPr>
            <a:xfrm>
              <a:off x="2879609" y="1335015"/>
              <a:ext cx="1035861" cy="461665"/>
            </a:xfrm>
            <a:prstGeom prst="rect">
              <a:avLst/>
            </a:prstGeom>
            <a:noFill/>
          </p:spPr>
          <p:txBody>
            <a:bodyPr wrap="none" rtlCol="0">
              <a:spAutoFit/>
            </a:bodyPr>
            <a:lstStyle/>
            <a:p>
              <a:pPr eaLnBrk="0" hangingPunct="0"/>
              <a:r>
                <a:rPr lang="en-US" sz="1200" b="1" u="sng" dirty="0" smtClean="0">
                  <a:solidFill>
                    <a:prstClr val="black"/>
                  </a:solidFill>
                  <a:latin typeface="Arial" panose="020B0604020202020204" pitchFamily="34" charset="0"/>
                </a:rPr>
                <a:t>PE O-42:3</a:t>
              </a:r>
              <a:endParaRPr lang="en-US" sz="1200" b="1" u="sng"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812.7_198.1</a:t>
              </a:r>
              <a:endParaRPr lang="en-US" sz="1200" dirty="0">
                <a:solidFill>
                  <a:prstClr val="black"/>
                </a:solidFill>
                <a:latin typeface="Arial" panose="020B0604020202020204" pitchFamily="34" charset="0"/>
              </a:endParaRPr>
            </a:p>
          </p:txBody>
        </p:sp>
        <p:cxnSp>
          <p:nvCxnSpPr>
            <p:cNvPr id="2108" name="Straight Arrow Connector 2107"/>
            <p:cNvCxnSpPr/>
            <p:nvPr/>
          </p:nvCxnSpPr>
          <p:spPr>
            <a:xfrm rot="-600000" flipH="1" flipV="1">
              <a:off x="2493120" y="1484200"/>
              <a:ext cx="430874" cy="75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9" name="TextBox 2108"/>
            <p:cNvSpPr txBox="1"/>
            <p:nvPr/>
          </p:nvSpPr>
          <p:spPr>
            <a:xfrm>
              <a:off x="390513" y="348810"/>
              <a:ext cx="1471878" cy="830997"/>
            </a:xfrm>
            <a:prstGeom prst="rect">
              <a:avLst/>
            </a:prstGeom>
            <a:noFill/>
          </p:spPr>
          <p:txBody>
            <a:bodyPr wrap="none" rtlCol="0">
              <a:spAutoFit/>
            </a:bodyPr>
            <a:lstStyle/>
            <a:p>
              <a:pPr eaLnBrk="0" hangingPunct="0"/>
              <a:r>
                <a:rPr lang="en-US" sz="1200" b="1" u="sng" dirty="0" smtClean="0">
                  <a:solidFill>
                    <a:prstClr val="black"/>
                  </a:solidFill>
                  <a:latin typeface="Arial" panose="020B0604020202020204" pitchFamily="34" charset="0"/>
                </a:rPr>
                <a:t>GD2 32:2;2</a:t>
              </a:r>
            </a:p>
            <a:p>
              <a:pPr eaLnBrk="0" hangingPunct="0"/>
              <a:r>
                <a:rPr lang="en-US" sz="1200" dirty="0" smtClean="0">
                  <a:solidFill>
                    <a:prstClr val="black"/>
                  </a:solidFill>
                  <a:latin typeface="Arial" panose="020B0604020202020204" pitchFamily="34" charset="0"/>
                </a:rPr>
                <a:t>(LCB 18:2;2-2H</a:t>
              </a:r>
              <a:r>
                <a:rPr lang="en-US" sz="1200" baseline="-25000" dirty="0" smtClean="0">
                  <a:solidFill>
                    <a:prstClr val="black"/>
                  </a:solidFill>
                  <a:latin typeface="Arial" panose="020B0604020202020204" pitchFamily="34" charset="0"/>
                </a:rPr>
                <a:t>2</a:t>
              </a:r>
              <a:r>
                <a:rPr lang="en-US" sz="1200" dirty="0" smtClean="0">
                  <a:solidFill>
                    <a:prstClr val="black"/>
                  </a:solidFill>
                  <a:latin typeface="Arial" panose="020B0604020202020204" pitchFamily="34" charset="0"/>
                </a:rPr>
                <a:t>O,</a:t>
              </a:r>
            </a:p>
            <a:p>
              <a:pPr eaLnBrk="0" hangingPunct="0"/>
              <a:r>
                <a:rPr lang="en-US" sz="1200" dirty="0" smtClean="0">
                  <a:solidFill>
                    <a:prstClr val="black"/>
                  </a:solidFill>
                  <a:latin typeface="Arial" panose="020B0604020202020204" pitchFamily="34" charset="0"/>
                </a:rPr>
                <a:t>LCB 18:1;3-3H</a:t>
              </a:r>
              <a:r>
                <a:rPr lang="en-US" sz="1200" baseline="-25000" dirty="0" smtClean="0">
                  <a:solidFill>
                    <a:prstClr val="black"/>
                  </a:solidFill>
                  <a:latin typeface="Arial" panose="020B0604020202020204" pitchFamily="34" charset="0"/>
                </a:rPr>
                <a:t>2</a:t>
              </a:r>
              <a:r>
                <a:rPr lang="en-US" sz="1200" dirty="0" smtClean="0">
                  <a:solidFill>
                    <a:prstClr val="black"/>
                  </a:solidFill>
                  <a:latin typeface="Arial" panose="020B0604020202020204" pitchFamily="34" charset="0"/>
                </a:rPr>
                <a:t>O)</a:t>
              </a:r>
              <a:endParaRPr lang="en-US" sz="1200"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809.7_262.3</a:t>
              </a:r>
              <a:endParaRPr lang="en-US" sz="1200" dirty="0">
                <a:solidFill>
                  <a:prstClr val="black"/>
                </a:solidFill>
                <a:latin typeface="Arial" panose="020B0604020202020204" pitchFamily="34" charset="0"/>
              </a:endParaRPr>
            </a:p>
          </p:txBody>
        </p:sp>
        <p:cxnSp>
          <p:nvCxnSpPr>
            <p:cNvPr id="2110" name="Straight Arrow Connector 2109"/>
            <p:cNvCxnSpPr/>
            <p:nvPr/>
          </p:nvCxnSpPr>
          <p:spPr>
            <a:xfrm flipH="1" flipV="1">
              <a:off x="1430224" y="1039696"/>
              <a:ext cx="917473" cy="497936"/>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1" name="Straight Arrow Connector 2110"/>
            <p:cNvCxnSpPr/>
            <p:nvPr/>
          </p:nvCxnSpPr>
          <p:spPr>
            <a:xfrm flipH="1">
              <a:off x="933282" y="1329115"/>
              <a:ext cx="300316" cy="395834"/>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2" name="Straight Arrow Connector 2111"/>
            <p:cNvCxnSpPr/>
            <p:nvPr/>
          </p:nvCxnSpPr>
          <p:spPr>
            <a:xfrm rot="-180000" flipH="1">
              <a:off x="2847093" y="406999"/>
              <a:ext cx="230424" cy="1507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29" name="Straight Arrow Connector 4228"/>
            <p:cNvCxnSpPr/>
            <p:nvPr/>
          </p:nvCxnSpPr>
          <p:spPr>
            <a:xfrm rot="-600000" flipH="1" flipV="1">
              <a:off x="2715885" y="1159696"/>
              <a:ext cx="430874" cy="75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007541" y="2019606"/>
            <a:ext cx="4979221" cy="3428628"/>
            <a:chOff x="3973129" y="61245"/>
            <a:chExt cx="4979221" cy="3428628"/>
          </a:xfrm>
        </p:grpSpPr>
        <p:sp>
          <p:nvSpPr>
            <p:cNvPr id="2113" name="Line 23"/>
            <p:cNvSpPr>
              <a:spLocks noChangeShapeType="1"/>
            </p:cNvSpPr>
            <p:nvPr/>
          </p:nvSpPr>
          <p:spPr bwMode="auto">
            <a:xfrm>
              <a:off x="6808819" y="145844"/>
              <a:ext cx="0" cy="28576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14" name="Line 25"/>
            <p:cNvSpPr>
              <a:spLocks noChangeShapeType="1"/>
            </p:cNvSpPr>
            <p:nvPr/>
          </p:nvSpPr>
          <p:spPr bwMode="auto">
            <a:xfrm>
              <a:off x="6781492" y="2524996"/>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15" name="Line 26"/>
            <p:cNvSpPr>
              <a:spLocks noChangeShapeType="1"/>
            </p:cNvSpPr>
            <p:nvPr/>
          </p:nvSpPr>
          <p:spPr bwMode="auto">
            <a:xfrm>
              <a:off x="6781492" y="2052618"/>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16" name="Line 27"/>
            <p:cNvSpPr>
              <a:spLocks noChangeShapeType="1"/>
            </p:cNvSpPr>
            <p:nvPr/>
          </p:nvSpPr>
          <p:spPr bwMode="auto">
            <a:xfrm>
              <a:off x="6781492" y="1574075"/>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17" name="Line 28"/>
            <p:cNvSpPr>
              <a:spLocks noChangeShapeType="1"/>
            </p:cNvSpPr>
            <p:nvPr/>
          </p:nvSpPr>
          <p:spPr bwMode="auto">
            <a:xfrm>
              <a:off x="6781492" y="1096765"/>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18" name="Line 29"/>
            <p:cNvSpPr>
              <a:spLocks noChangeShapeType="1"/>
            </p:cNvSpPr>
            <p:nvPr/>
          </p:nvSpPr>
          <p:spPr bwMode="auto">
            <a:xfrm>
              <a:off x="6781492" y="623154"/>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19" name="Line 30"/>
            <p:cNvSpPr>
              <a:spLocks noChangeShapeType="1"/>
            </p:cNvSpPr>
            <p:nvPr/>
          </p:nvSpPr>
          <p:spPr bwMode="auto">
            <a:xfrm>
              <a:off x="6781492" y="145844"/>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0" name="Line 31"/>
            <p:cNvSpPr>
              <a:spLocks noChangeShapeType="1"/>
            </p:cNvSpPr>
            <p:nvPr/>
          </p:nvSpPr>
          <p:spPr bwMode="auto">
            <a:xfrm>
              <a:off x="4759597" y="3003539"/>
              <a:ext cx="40933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1" name="Line 32"/>
            <p:cNvSpPr>
              <a:spLocks noChangeShapeType="1"/>
            </p:cNvSpPr>
            <p:nvPr/>
          </p:nvSpPr>
          <p:spPr bwMode="auto">
            <a:xfrm flipV="1">
              <a:off x="4759597" y="3006243"/>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2" name="Line 33"/>
            <p:cNvSpPr>
              <a:spLocks noChangeShapeType="1"/>
            </p:cNvSpPr>
            <p:nvPr/>
          </p:nvSpPr>
          <p:spPr bwMode="auto">
            <a:xfrm flipV="1">
              <a:off x="5440963" y="3006243"/>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3" name="Line 34"/>
            <p:cNvSpPr>
              <a:spLocks noChangeShapeType="1"/>
            </p:cNvSpPr>
            <p:nvPr/>
          </p:nvSpPr>
          <p:spPr bwMode="auto">
            <a:xfrm flipV="1">
              <a:off x="6122330" y="3006243"/>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4" name="Line 35"/>
            <p:cNvSpPr>
              <a:spLocks noChangeAspect="1" noChangeShapeType="1"/>
            </p:cNvSpPr>
            <p:nvPr/>
          </p:nvSpPr>
          <p:spPr bwMode="auto">
            <a:xfrm flipV="1">
              <a:off x="6808819" y="3008948"/>
              <a:ext cx="82296" cy="8229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5" name="Line 36"/>
            <p:cNvSpPr>
              <a:spLocks noChangeShapeType="1"/>
            </p:cNvSpPr>
            <p:nvPr/>
          </p:nvSpPr>
          <p:spPr bwMode="auto">
            <a:xfrm flipV="1">
              <a:off x="7490185" y="3006243"/>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6" name="Line 37"/>
            <p:cNvSpPr>
              <a:spLocks noChangeShapeType="1"/>
            </p:cNvSpPr>
            <p:nvPr/>
          </p:nvSpPr>
          <p:spPr bwMode="auto">
            <a:xfrm flipV="1">
              <a:off x="8171551" y="3006243"/>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7" name="Line 38"/>
            <p:cNvSpPr>
              <a:spLocks noChangeShapeType="1"/>
            </p:cNvSpPr>
            <p:nvPr/>
          </p:nvSpPr>
          <p:spPr bwMode="auto">
            <a:xfrm flipV="1">
              <a:off x="8852917" y="3006243"/>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128" name="Freeform 39"/>
            <p:cNvSpPr>
              <a:spLocks/>
            </p:cNvSpPr>
            <p:nvPr/>
          </p:nvSpPr>
          <p:spPr bwMode="auto">
            <a:xfrm>
              <a:off x="7123886"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29" name="Freeform 40"/>
            <p:cNvSpPr>
              <a:spLocks/>
            </p:cNvSpPr>
            <p:nvPr/>
          </p:nvSpPr>
          <p:spPr bwMode="auto">
            <a:xfrm>
              <a:off x="6715322" y="28876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0" name="Freeform 41"/>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1" name="Freeform 42"/>
            <p:cNvSpPr>
              <a:spLocks/>
            </p:cNvSpPr>
            <p:nvPr/>
          </p:nvSpPr>
          <p:spPr bwMode="auto">
            <a:xfrm>
              <a:off x="6886945" y="29135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2" name="Freeform 43"/>
            <p:cNvSpPr>
              <a:spLocks/>
            </p:cNvSpPr>
            <p:nvPr/>
          </p:nvSpPr>
          <p:spPr bwMode="auto">
            <a:xfrm>
              <a:off x="7169993" y="27223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3" name="Freeform 44"/>
            <p:cNvSpPr>
              <a:spLocks/>
            </p:cNvSpPr>
            <p:nvPr/>
          </p:nvSpPr>
          <p:spPr bwMode="auto">
            <a:xfrm>
              <a:off x="6849802" y="28999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4" name="Freeform 45"/>
            <p:cNvSpPr>
              <a:spLocks/>
            </p:cNvSpPr>
            <p:nvPr/>
          </p:nvSpPr>
          <p:spPr bwMode="auto">
            <a:xfrm>
              <a:off x="7782199" y="278030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5" name="Freeform 46"/>
            <p:cNvSpPr>
              <a:spLocks/>
            </p:cNvSpPr>
            <p:nvPr/>
          </p:nvSpPr>
          <p:spPr bwMode="auto">
            <a:xfrm>
              <a:off x="7226348"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6" name="Freeform 47"/>
            <p:cNvSpPr>
              <a:spLocks/>
            </p:cNvSpPr>
            <p:nvPr/>
          </p:nvSpPr>
          <p:spPr bwMode="auto">
            <a:xfrm>
              <a:off x="7104675"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7" name="Freeform 48"/>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8" name="Freeform 49"/>
            <p:cNvSpPr>
              <a:spLocks/>
            </p:cNvSpPr>
            <p:nvPr/>
          </p:nvSpPr>
          <p:spPr bwMode="auto">
            <a:xfrm>
              <a:off x="6998371"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39" name="Freeform 50"/>
            <p:cNvSpPr>
              <a:spLocks/>
            </p:cNvSpPr>
            <p:nvPr/>
          </p:nvSpPr>
          <p:spPr bwMode="auto">
            <a:xfrm>
              <a:off x="7893626" y="27309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0" name="Freeform 51"/>
            <p:cNvSpPr>
              <a:spLocks/>
            </p:cNvSpPr>
            <p:nvPr/>
          </p:nvSpPr>
          <p:spPr bwMode="auto">
            <a:xfrm>
              <a:off x="7332652" y="263723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1" name="Freeform 52"/>
            <p:cNvSpPr>
              <a:spLocks/>
            </p:cNvSpPr>
            <p:nvPr/>
          </p:nvSpPr>
          <p:spPr bwMode="auto">
            <a:xfrm>
              <a:off x="7290385"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2" name="Freeform 53"/>
            <p:cNvSpPr>
              <a:spLocks/>
            </p:cNvSpPr>
            <p:nvPr/>
          </p:nvSpPr>
          <p:spPr bwMode="auto">
            <a:xfrm>
              <a:off x="6854925" y="286540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3" name="Freeform 54"/>
            <p:cNvSpPr>
              <a:spLocks noChangeAspect="1"/>
            </p:cNvSpPr>
            <p:nvPr/>
          </p:nvSpPr>
          <p:spPr bwMode="auto">
            <a:xfrm>
              <a:off x="6762711"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4" name="Freeform 55"/>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5" name="Freeform 56"/>
            <p:cNvSpPr>
              <a:spLocks/>
            </p:cNvSpPr>
            <p:nvPr/>
          </p:nvSpPr>
          <p:spPr bwMode="auto">
            <a:xfrm>
              <a:off x="6585965" y="282963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6" name="Freeform 57"/>
            <p:cNvSpPr>
              <a:spLocks/>
            </p:cNvSpPr>
            <p:nvPr/>
          </p:nvSpPr>
          <p:spPr bwMode="auto">
            <a:xfrm>
              <a:off x="6688427" y="28604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7" name="Freeform 58"/>
            <p:cNvSpPr>
              <a:spLocks/>
            </p:cNvSpPr>
            <p:nvPr/>
          </p:nvSpPr>
          <p:spPr bwMode="auto">
            <a:xfrm>
              <a:off x="6803695" y="294927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8" name="Freeform 59"/>
            <p:cNvSpPr>
              <a:spLocks/>
            </p:cNvSpPr>
            <p:nvPr/>
          </p:nvSpPr>
          <p:spPr bwMode="auto">
            <a:xfrm>
              <a:off x="6831872" y="29357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49" name="Freeform 60"/>
            <p:cNvSpPr>
              <a:spLocks noChangeAspect="1"/>
            </p:cNvSpPr>
            <p:nvPr/>
          </p:nvSpPr>
          <p:spPr bwMode="auto">
            <a:xfrm>
              <a:off x="6743499" y="2927070"/>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0" name="Freeform 61"/>
            <p:cNvSpPr>
              <a:spLocks/>
            </p:cNvSpPr>
            <p:nvPr/>
          </p:nvSpPr>
          <p:spPr bwMode="auto">
            <a:xfrm>
              <a:off x="6711481" y="28604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1" name="Freeform 62"/>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2" name="Freeform 63"/>
            <p:cNvSpPr>
              <a:spLocks/>
            </p:cNvSpPr>
            <p:nvPr/>
          </p:nvSpPr>
          <p:spPr bwMode="auto">
            <a:xfrm>
              <a:off x="6822908"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3" name="Freeform 64"/>
            <p:cNvSpPr>
              <a:spLocks/>
            </p:cNvSpPr>
            <p:nvPr/>
          </p:nvSpPr>
          <p:spPr bwMode="auto">
            <a:xfrm>
              <a:off x="6642320" y="257926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4" name="Freeform 65"/>
            <p:cNvSpPr>
              <a:spLocks/>
            </p:cNvSpPr>
            <p:nvPr/>
          </p:nvSpPr>
          <p:spPr bwMode="auto">
            <a:xfrm>
              <a:off x="6483504" y="28876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5" name="Freeform 66"/>
            <p:cNvSpPr>
              <a:spLocks/>
            </p:cNvSpPr>
            <p:nvPr/>
          </p:nvSpPr>
          <p:spPr bwMode="auto">
            <a:xfrm>
              <a:off x="6822908" y="289130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6" name="Freeform 67"/>
            <p:cNvSpPr>
              <a:spLocks/>
            </p:cNvSpPr>
            <p:nvPr/>
          </p:nvSpPr>
          <p:spPr bwMode="auto">
            <a:xfrm>
              <a:off x="6678180"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7" name="Freeform 68"/>
            <p:cNvSpPr>
              <a:spLocks/>
            </p:cNvSpPr>
            <p:nvPr/>
          </p:nvSpPr>
          <p:spPr bwMode="auto">
            <a:xfrm>
              <a:off x="754141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8" name="Freeform 69"/>
            <p:cNvSpPr>
              <a:spLocks/>
            </p:cNvSpPr>
            <p:nvPr/>
          </p:nvSpPr>
          <p:spPr bwMode="auto">
            <a:xfrm>
              <a:off x="6938175"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59" name="Freeform 70"/>
            <p:cNvSpPr>
              <a:spLocks noChangeAspect="1"/>
            </p:cNvSpPr>
            <p:nvPr/>
          </p:nvSpPr>
          <p:spPr bwMode="auto">
            <a:xfrm>
              <a:off x="6734534" y="2927070"/>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0" name="Freeform 71"/>
            <p:cNvSpPr>
              <a:spLocks/>
            </p:cNvSpPr>
            <p:nvPr/>
          </p:nvSpPr>
          <p:spPr bwMode="auto">
            <a:xfrm>
              <a:off x="6924087" y="292707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1" name="Freeform 72"/>
            <p:cNvSpPr>
              <a:spLocks/>
            </p:cNvSpPr>
            <p:nvPr/>
          </p:nvSpPr>
          <p:spPr bwMode="auto">
            <a:xfrm>
              <a:off x="7012460"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2" name="Freeform 73"/>
            <p:cNvSpPr>
              <a:spLocks/>
            </p:cNvSpPr>
            <p:nvPr/>
          </p:nvSpPr>
          <p:spPr bwMode="auto">
            <a:xfrm>
              <a:off x="6869014" y="286540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3" name="Freeform 74"/>
            <p:cNvSpPr>
              <a:spLocks/>
            </p:cNvSpPr>
            <p:nvPr/>
          </p:nvSpPr>
          <p:spPr bwMode="auto">
            <a:xfrm>
              <a:off x="7578558"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4" name="Freeform 75"/>
            <p:cNvSpPr>
              <a:spLocks/>
            </p:cNvSpPr>
            <p:nvPr/>
          </p:nvSpPr>
          <p:spPr bwMode="auto">
            <a:xfrm>
              <a:off x="7299351" y="25965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5" name="Freeform 76"/>
            <p:cNvSpPr>
              <a:spLocks/>
            </p:cNvSpPr>
            <p:nvPr/>
          </p:nvSpPr>
          <p:spPr bwMode="auto">
            <a:xfrm>
              <a:off x="6665373" y="286540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6" name="Freeform 77"/>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7" name="Freeform 78"/>
            <p:cNvSpPr>
              <a:spLocks/>
            </p:cNvSpPr>
            <p:nvPr/>
          </p:nvSpPr>
          <p:spPr bwMode="auto">
            <a:xfrm>
              <a:off x="7109798" y="26902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8" name="Freeform 79"/>
            <p:cNvSpPr>
              <a:spLocks/>
            </p:cNvSpPr>
            <p:nvPr/>
          </p:nvSpPr>
          <p:spPr bwMode="auto">
            <a:xfrm>
              <a:off x="7040637" y="27260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69" name="Freeform 80"/>
            <p:cNvSpPr>
              <a:spLocks/>
            </p:cNvSpPr>
            <p:nvPr/>
          </p:nvSpPr>
          <p:spPr bwMode="auto">
            <a:xfrm>
              <a:off x="6591089"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0" name="Freeform 81"/>
            <p:cNvSpPr>
              <a:spLocks/>
            </p:cNvSpPr>
            <p:nvPr/>
          </p:nvSpPr>
          <p:spPr bwMode="auto">
            <a:xfrm>
              <a:off x="7123886"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1" name="Freeform 82"/>
            <p:cNvSpPr>
              <a:spLocks/>
            </p:cNvSpPr>
            <p:nvPr/>
          </p:nvSpPr>
          <p:spPr bwMode="auto">
            <a:xfrm>
              <a:off x="6980441"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2" name="Freeform 83"/>
            <p:cNvSpPr>
              <a:spLocks/>
            </p:cNvSpPr>
            <p:nvPr/>
          </p:nvSpPr>
          <p:spPr bwMode="auto">
            <a:xfrm>
              <a:off x="6808819" y="292707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3" name="Freeform 84"/>
            <p:cNvSpPr>
              <a:spLocks/>
            </p:cNvSpPr>
            <p:nvPr/>
          </p:nvSpPr>
          <p:spPr bwMode="auto">
            <a:xfrm>
              <a:off x="6822908" y="295420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4" name="Freeform 85"/>
            <p:cNvSpPr>
              <a:spLocks/>
            </p:cNvSpPr>
            <p:nvPr/>
          </p:nvSpPr>
          <p:spPr bwMode="auto">
            <a:xfrm>
              <a:off x="7711757" y="28247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5" name="Freeform 86"/>
            <p:cNvSpPr>
              <a:spLocks/>
            </p:cNvSpPr>
            <p:nvPr/>
          </p:nvSpPr>
          <p:spPr bwMode="auto">
            <a:xfrm>
              <a:off x="7035513"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6" name="Freeform 87"/>
            <p:cNvSpPr>
              <a:spLocks noChangeAspect="1"/>
            </p:cNvSpPr>
            <p:nvPr/>
          </p:nvSpPr>
          <p:spPr bwMode="auto">
            <a:xfrm>
              <a:off x="6752464" y="29406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7" name="Freeform 88"/>
            <p:cNvSpPr>
              <a:spLocks/>
            </p:cNvSpPr>
            <p:nvPr/>
          </p:nvSpPr>
          <p:spPr bwMode="auto">
            <a:xfrm>
              <a:off x="7262208"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8" name="Freeform 89"/>
            <p:cNvSpPr>
              <a:spLocks/>
            </p:cNvSpPr>
            <p:nvPr/>
          </p:nvSpPr>
          <p:spPr bwMode="auto">
            <a:xfrm>
              <a:off x="6660249"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79" name="Freeform 90"/>
            <p:cNvSpPr>
              <a:spLocks/>
            </p:cNvSpPr>
            <p:nvPr/>
          </p:nvSpPr>
          <p:spPr bwMode="auto">
            <a:xfrm>
              <a:off x="7870572"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0" name="Freeform 91"/>
            <p:cNvSpPr>
              <a:spLocks/>
            </p:cNvSpPr>
            <p:nvPr/>
          </p:nvSpPr>
          <p:spPr bwMode="auto">
            <a:xfrm>
              <a:off x="7267331" y="269519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1" name="Freeform 92"/>
            <p:cNvSpPr>
              <a:spLocks noChangeAspect="1"/>
            </p:cNvSpPr>
            <p:nvPr/>
          </p:nvSpPr>
          <p:spPr bwMode="auto">
            <a:xfrm>
              <a:off x="6775518"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2" name="Freeform 93"/>
            <p:cNvSpPr>
              <a:spLocks/>
            </p:cNvSpPr>
            <p:nvPr/>
          </p:nvSpPr>
          <p:spPr bwMode="auto">
            <a:xfrm>
              <a:off x="6605178" y="28604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3" name="Freeform 94"/>
            <p:cNvSpPr>
              <a:spLocks/>
            </p:cNvSpPr>
            <p:nvPr/>
          </p:nvSpPr>
          <p:spPr bwMode="auto">
            <a:xfrm>
              <a:off x="7216101" y="27260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4" name="Freeform 95"/>
            <p:cNvSpPr>
              <a:spLocks/>
            </p:cNvSpPr>
            <p:nvPr/>
          </p:nvSpPr>
          <p:spPr bwMode="auto">
            <a:xfrm>
              <a:off x="7202013" y="26594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5" name="Freeform 96"/>
            <p:cNvSpPr>
              <a:spLocks/>
            </p:cNvSpPr>
            <p:nvPr/>
          </p:nvSpPr>
          <p:spPr bwMode="auto">
            <a:xfrm>
              <a:off x="7953821" y="27704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6" name="Freeform 97"/>
            <p:cNvSpPr>
              <a:spLocks/>
            </p:cNvSpPr>
            <p:nvPr/>
          </p:nvSpPr>
          <p:spPr bwMode="auto">
            <a:xfrm>
              <a:off x="8111356" y="245839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7" name="Freeform 98"/>
            <p:cNvSpPr>
              <a:spLocks/>
            </p:cNvSpPr>
            <p:nvPr/>
          </p:nvSpPr>
          <p:spPr bwMode="auto">
            <a:xfrm>
              <a:off x="6984283"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8" name="Freeform 99"/>
            <p:cNvSpPr>
              <a:spLocks noChangeAspect="1"/>
            </p:cNvSpPr>
            <p:nvPr/>
          </p:nvSpPr>
          <p:spPr bwMode="auto">
            <a:xfrm>
              <a:off x="6739658" y="2959139"/>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89" name="Freeform 100"/>
            <p:cNvSpPr>
              <a:spLocks/>
            </p:cNvSpPr>
            <p:nvPr/>
          </p:nvSpPr>
          <p:spPr bwMode="auto">
            <a:xfrm>
              <a:off x="6886945"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0" name="Freeform 101"/>
            <p:cNvSpPr>
              <a:spLocks noChangeAspect="1"/>
            </p:cNvSpPr>
            <p:nvPr/>
          </p:nvSpPr>
          <p:spPr bwMode="auto">
            <a:xfrm>
              <a:off x="6766553"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1" name="Freeform 102"/>
            <p:cNvSpPr>
              <a:spLocks/>
            </p:cNvSpPr>
            <p:nvPr/>
          </p:nvSpPr>
          <p:spPr bwMode="auto">
            <a:xfrm>
              <a:off x="6803695" y="295913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2" name="Freeform 103"/>
            <p:cNvSpPr>
              <a:spLocks/>
            </p:cNvSpPr>
            <p:nvPr/>
          </p:nvSpPr>
          <p:spPr bwMode="auto">
            <a:xfrm>
              <a:off x="6812661" y="294063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3" name="Freeform 104"/>
            <p:cNvSpPr>
              <a:spLocks noChangeAspect="1"/>
            </p:cNvSpPr>
            <p:nvPr/>
          </p:nvSpPr>
          <p:spPr bwMode="auto">
            <a:xfrm>
              <a:off x="6780641"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4" name="Freeform 105"/>
            <p:cNvSpPr>
              <a:spLocks noChangeAspect="1"/>
            </p:cNvSpPr>
            <p:nvPr/>
          </p:nvSpPr>
          <p:spPr bwMode="auto">
            <a:xfrm>
              <a:off x="6762711" y="2954204"/>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5" name="Freeform 106"/>
            <p:cNvSpPr>
              <a:spLocks/>
            </p:cNvSpPr>
            <p:nvPr/>
          </p:nvSpPr>
          <p:spPr bwMode="auto">
            <a:xfrm>
              <a:off x="6929210" y="276673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6" name="Freeform 107"/>
            <p:cNvSpPr>
              <a:spLocks/>
            </p:cNvSpPr>
            <p:nvPr/>
          </p:nvSpPr>
          <p:spPr bwMode="auto">
            <a:xfrm>
              <a:off x="6836996" y="286910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7" name="Freeform 108"/>
            <p:cNvSpPr>
              <a:spLocks/>
            </p:cNvSpPr>
            <p:nvPr/>
          </p:nvSpPr>
          <p:spPr bwMode="auto">
            <a:xfrm>
              <a:off x="6869014" y="294557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8" name="Freeform 109"/>
            <p:cNvSpPr>
              <a:spLocks noChangeAspect="1"/>
            </p:cNvSpPr>
            <p:nvPr/>
          </p:nvSpPr>
          <p:spPr bwMode="auto">
            <a:xfrm>
              <a:off x="6766553"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199" name="Freeform 110"/>
            <p:cNvSpPr>
              <a:spLocks/>
            </p:cNvSpPr>
            <p:nvPr/>
          </p:nvSpPr>
          <p:spPr bwMode="auto">
            <a:xfrm>
              <a:off x="6646161"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0" name="Freeform 111"/>
            <p:cNvSpPr>
              <a:spLocks/>
            </p:cNvSpPr>
            <p:nvPr/>
          </p:nvSpPr>
          <p:spPr bwMode="auto">
            <a:xfrm>
              <a:off x="6655126" y="291843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1" name="Freeform 112"/>
            <p:cNvSpPr>
              <a:spLocks/>
            </p:cNvSpPr>
            <p:nvPr/>
          </p:nvSpPr>
          <p:spPr bwMode="auto">
            <a:xfrm>
              <a:off x="7012460"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2" name="Freeform 113"/>
            <p:cNvSpPr>
              <a:spLocks noChangeAspect="1"/>
            </p:cNvSpPr>
            <p:nvPr/>
          </p:nvSpPr>
          <p:spPr bwMode="auto">
            <a:xfrm>
              <a:off x="6757587"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3" name="Freeform 114"/>
            <p:cNvSpPr>
              <a:spLocks/>
            </p:cNvSpPr>
            <p:nvPr/>
          </p:nvSpPr>
          <p:spPr bwMode="auto">
            <a:xfrm>
              <a:off x="7058567" y="290487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4" name="Freeform 115"/>
            <p:cNvSpPr>
              <a:spLocks/>
            </p:cNvSpPr>
            <p:nvPr/>
          </p:nvSpPr>
          <p:spPr bwMode="auto">
            <a:xfrm>
              <a:off x="7091868" y="27124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5" name="Freeform 116"/>
            <p:cNvSpPr>
              <a:spLocks/>
            </p:cNvSpPr>
            <p:nvPr/>
          </p:nvSpPr>
          <p:spPr bwMode="auto">
            <a:xfrm>
              <a:off x="7021425"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6" name="Freeform 117"/>
            <p:cNvSpPr>
              <a:spLocks/>
            </p:cNvSpPr>
            <p:nvPr/>
          </p:nvSpPr>
          <p:spPr bwMode="auto">
            <a:xfrm>
              <a:off x="7745057"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7" name="Freeform 118"/>
            <p:cNvSpPr>
              <a:spLocks/>
            </p:cNvSpPr>
            <p:nvPr/>
          </p:nvSpPr>
          <p:spPr bwMode="auto">
            <a:xfrm>
              <a:off x="7258366"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8" name="Freeform 119"/>
            <p:cNvSpPr>
              <a:spLocks noChangeAspect="1"/>
            </p:cNvSpPr>
            <p:nvPr/>
          </p:nvSpPr>
          <p:spPr bwMode="auto">
            <a:xfrm>
              <a:off x="6789607" y="2954204"/>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09" name="Freeform 120"/>
            <p:cNvSpPr>
              <a:spLocks/>
            </p:cNvSpPr>
            <p:nvPr/>
          </p:nvSpPr>
          <p:spPr bwMode="auto">
            <a:xfrm>
              <a:off x="7212260" y="276673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0" name="Freeform 121"/>
            <p:cNvSpPr>
              <a:spLocks/>
            </p:cNvSpPr>
            <p:nvPr/>
          </p:nvSpPr>
          <p:spPr bwMode="auto">
            <a:xfrm>
              <a:off x="7169993" y="26680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1" name="Freeform 122"/>
            <p:cNvSpPr>
              <a:spLocks/>
            </p:cNvSpPr>
            <p:nvPr/>
          </p:nvSpPr>
          <p:spPr bwMode="auto">
            <a:xfrm>
              <a:off x="6840837" y="28999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2" name="Freeform 123"/>
            <p:cNvSpPr>
              <a:spLocks noChangeAspect="1"/>
            </p:cNvSpPr>
            <p:nvPr/>
          </p:nvSpPr>
          <p:spPr bwMode="auto">
            <a:xfrm>
              <a:off x="6734534" y="29492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3" name="Freeform 124"/>
            <p:cNvSpPr>
              <a:spLocks/>
            </p:cNvSpPr>
            <p:nvPr/>
          </p:nvSpPr>
          <p:spPr bwMode="auto">
            <a:xfrm>
              <a:off x="7554222" y="26507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4" name="Freeform 125"/>
            <p:cNvSpPr>
              <a:spLocks/>
            </p:cNvSpPr>
            <p:nvPr/>
          </p:nvSpPr>
          <p:spPr bwMode="auto">
            <a:xfrm>
              <a:off x="6929210" y="27124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5" name="Freeform 126"/>
            <p:cNvSpPr>
              <a:spLocks/>
            </p:cNvSpPr>
            <p:nvPr/>
          </p:nvSpPr>
          <p:spPr bwMode="auto">
            <a:xfrm>
              <a:off x="6920246" y="28826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6" name="Freeform 127"/>
            <p:cNvSpPr>
              <a:spLocks/>
            </p:cNvSpPr>
            <p:nvPr/>
          </p:nvSpPr>
          <p:spPr bwMode="auto">
            <a:xfrm>
              <a:off x="7118763"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7" name="Freeform 128"/>
            <p:cNvSpPr>
              <a:spLocks/>
            </p:cNvSpPr>
            <p:nvPr/>
          </p:nvSpPr>
          <p:spPr bwMode="auto">
            <a:xfrm>
              <a:off x="6869014"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8" name="Freeform 129"/>
            <p:cNvSpPr>
              <a:spLocks/>
            </p:cNvSpPr>
            <p:nvPr/>
          </p:nvSpPr>
          <p:spPr bwMode="auto">
            <a:xfrm>
              <a:off x="7095709" y="26285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19" name="Freeform 130"/>
            <p:cNvSpPr>
              <a:spLocks/>
            </p:cNvSpPr>
            <p:nvPr/>
          </p:nvSpPr>
          <p:spPr bwMode="auto">
            <a:xfrm>
              <a:off x="7132851"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0" name="Freeform 131"/>
            <p:cNvSpPr>
              <a:spLocks/>
            </p:cNvSpPr>
            <p:nvPr/>
          </p:nvSpPr>
          <p:spPr bwMode="auto">
            <a:xfrm>
              <a:off x="7091868"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1" name="Freeform 132"/>
            <p:cNvSpPr>
              <a:spLocks/>
            </p:cNvSpPr>
            <p:nvPr/>
          </p:nvSpPr>
          <p:spPr bwMode="auto">
            <a:xfrm>
              <a:off x="6901033"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2" name="Freeform 133"/>
            <p:cNvSpPr>
              <a:spLocks/>
            </p:cNvSpPr>
            <p:nvPr/>
          </p:nvSpPr>
          <p:spPr bwMode="auto">
            <a:xfrm>
              <a:off x="6892068"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3" name="Freeform 134"/>
            <p:cNvSpPr>
              <a:spLocks/>
            </p:cNvSpPr>
            <p:nvPr/>
          </p:nvSpPr>
          <p:spPr bwMode="auto">
            <a:xfrm>
              <a:off x="6886945" y="28333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4" name="Freeform 135"/>
            <p:cNvSpPr>
              <a:spLocks noChangeAspect="1"/>
            </p:cNvSpPr>
            <p:nvPr/>
          </p:nvSpPr>
          <p:spPr bwMode="auto">
            <a:xfrm>
              <a:off x="6752464" y="2959139"/>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5" name="Freeform 136"/>
            <p:cNvSpPr>
              <a:spLocks/>
            </p:cNvSpPr>
            <p:nvPr/>
          </p:nvSpPr>
          <p:spPr bwMode="auto">
            <a:xfrm>
              <a:off x="7003495" y="27124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6" name="Freeform 137"/>
            <p:cNvSpPr>
              <a:spLocks/>
            </p:cNvSpPr>
            <p:nvPr/>
          </p:nvSpPr>
          <p:spPr bwMode="auto">
            <a:xfrm>
              <a:off x="6938175" y="278030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7" name="Freeform 138"/>
            <p:cNvSpPr>
              <a:spLocks/>
            </p:cNvSpPr>
            <p:nvPr/>
          </p:nvSpPr>
          <p:spPr bwMode="auto">
            <a:xfrm>
              <a:off x="7021425" y="28197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8" name="Freeform 139"/>
            <p:cNvSpPr>
              <a:spLocks/>
            </p:cNvSpPr>
            <p:nvPr/>
          </p:nvSpPr>
          <p:spPr bwMode="auto">
            <a:xfrm>
              <a:off x="7049601"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29" name="Freeform 140"/>
            <p:cNvSpPr>
              <a:spLocks noChangeAspect="1"/>
            </p:cNvSpPr>
            <p:nvPr/>
          </p:nvSpPr>
          <p:spPr bwMode="auto">
            <a:xfrm>
              <a:off x="6739658" y="2949271"/>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0" name="Freeform 141"/>
            <p:cNvSpPr>
              <a:spLocks/>
            </p:cNvSpPr>
            <p:nvPr/>
          </p:nvSpPr>
          <p:spPr bwMode="auto">
            <a:xfrm>
              <a:off x="6892068" y="292337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1" name="Freeform 142"/>
            <p:cNvSpPr>
              <a:spLocks/>
            </p:cNvSpPr>
            <p:nvPr/>
          </p:nvSpPr>
          <p:spPr bwMode="auto">
            <a:xfrm>
              <a:off x="7012460" y="27001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2" name="Freeform 143"/>
            <p:cNvSpPr>
              <a:spLocks/>
            </p:cNvSpPr>
            <p:nvPr/>
          </p:nvSpPr>
          <p:spPr bwMode="auto">
            <a:xfrm>
              <a:off x="6678180"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3" name="Freeform 144"/>
            <p:cNvSpPr>
              <a:spLocks/>
            </p:cNvSpPr>
            <p:nvPr/>
          </p:nvSpPr>
          <p:spPr bwMode="auto">
            <a:xfrm>
              <a:off x="7545257"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4" name="Freeform 145"/>
            <p:cNvSpPr>
              <a:spLocks/>
            </p:cNvSpPr>
            <p:nvPr/>
          </p:nvSpPr>
          <p:spPr bwMode="auto">
            <a:xfrm>
              <a:off x="7081621"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5" name="Freeform 146"/>
            <p:cNvSpPr>
              <a:spLocks/>
            </p:cNvSpPr>
            <p:nvPr/>
          </p:nvSpPr>
          <p:spPr bwMode="auto">
            <a:xfrm>
              <a:off x="6812661" y="292707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6" name="Freeform 147"/>
            <p:cNvSpPr>
              <a:spLocks noChangeAspect="1"/>
            </p:cNvSpPr>
            <p:nvPr/>
          </p:nvSpPr>
          <p:spPr bwMode="auto">
            <a:xfrm>
              <a:off x="6743499"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7" name="Freeform 148"/>
            <p:cNvSpPr>
              <a:spLocks/>
            </p:cNvSpPr>
            <p:nvPr/>
          </p:nvSpPr>
          <p:spPr bwMode="auto">
            <a:xfrm>
              <a:off x="7044478" y="269519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8" name="Freeform 149"/>
            <p:cNvSpPr>
              <a:spLocks/>
            </p:cNvSpPr>
            <p:nvPr/>
          </p:nvSpPr>
          <p:spPr bwMode="auto">
            <a:xfrm>
              <a:off x="7077779" y="27223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39" name="Freeform 150"/>
            <p:cNvSpPr>
              <a:spLocks/>
            </p:cNvSpPr>
            <p:nvPr/>
          </p:nvSpPr>
          <p:spPr bwMode="auto">
            <a:xfrm>
              <a:off x="6947140" y="29135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0" name="Freeform 151"/>
            <p:cNvSpPr>
              <a:spLocks/>
            </p:cNvSpPr>
            <p:nvPr/>
          </p:nvSpPr>
          <p:spPr bwMode="auto">
            <a:xfrm>
              <a:off x="7239154"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1" name="Freeform 152"/>
            <p:cNvSpPr>
              <a:spLocks noChangeAspect="1"/>
            </p:cNvSpPr>
            <p:nvPr/>
          </p:nvSpPr>
          <p:spPr bwMode="auto">
            <a:xfrm>
              <a:off x="6775518" y="2971471"/>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2" name="Freeform 153"/>
            <p:cNvSpPr>
              <a:spLocks/>
            </p:cNvSpPr>
            <p:nvPr/>
          </p:nvSpPr>
          <p:spPr bwMode="auto">
            <a:xfrm>
              <a:off x="6688427" y="292707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3" name="Freeform 154"/>
            <p:cNvSpPr>
              <a:spLocks/>
            </p:cNvSpPr>
            <p:nvPr/>
          </p:nvSpPr>
          <p:spPr bwMode="auto">
            <a:xfrm>
              <a:off x="6975317"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4" name="Freeform 155"/>
            <p:cNvSpPr>
              <a:spLocks/>
            </p:cNvSpPr>
            <p:nvPr/>
          </p:nvSpPr>
          <p:spPr bwMode="auto">
            <a:xfrm>
              <a:off x="6845961"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5" name="Freeform 156"/>
            <p:cNvSpPr>
              <a:spLocks/>
            </p:cNvSpPr>
            <p:nvPr/>
          </p:nvSpPr>
          <p:spPr bwMode="auto">
            <a:xfrm>
              <a:off x="6692269" y="291843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6" name="Freeform 157"/>
            <p:cNvSpPr>
              <a:spLocks/>
            </p:cNvSpPr>
            <p:nvPr/>
          </p:nvSpPr>
          <p:spPr bwMode="auto">
            <a:xfrm>
              <a:off x="6826749"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7" name="Freeform 158"/>
            <p:cNvSpPr>
              <a:spLocks/>
            </p:cNvSpPr>
            <p:nvPr/>
          </p:nvSpPr>
          <p:spPr bwMode="auto">
            <a:xfrm>
              <a:off x="6872856" y="28382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8" name="Freeform 159"/>
            <p:cNvSpPr>
              <a:spLocks/>
            </p:cNvSpPr>
            <p:nvPr/>
          </p:nvSpPr>
          <p:spPr bwMode="auto">
            <a:xfrm>
              <a:off x="6966352" y="28604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49" name="Freeform 160"/>
            <p:cNvSpPr>
              <a:spLocks/>
            </p:cNvSpPr>
            <p:nvPr/>
          </p:nvSpPr>
          <p:spPr bwMode="auto">
            <a:xfrm>
              <a:off x="6901033" y="288266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0" name="Freeform 161"/>
            <p:cNvSpPr>
              <a:spLocks/>
            </p:cNvSpPr>
            <p:nvPr/>
          </p:nvSpPr>
          <p:spPr bwMode="auto">
            <a:xfrm>
              <a:off x="6715322" y="286046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1" name="Freeform 162"/>
            <p:cNvSpPr>
              <a:spLocks/>
            </p:cNvSpPr>
            <p:nvPr/>
          </p:nvSpPr>
          <p:spPr bwMode="auto">
            <a:xfrm>
              <a:off x="6665373" y="29135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2" name="Freeform 163"/>
            <p:cNvSpPr>
              <a:spLocks/>
            </p:cNvSpPr>
            <p:nvPr/>
          </p:nvSpPr>
          <p:spPr bwMode="auto">
            <a:xfrm>
              <a:off x="6934334" y="2904870"/>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3" name="Freeform 164"/>
            <p:cNvSpPr>
              <a:spLocks/>
            </p:cNvSpPr>
            <p:nvPr/>
          </p:nvSpPr>
          <p:spPr bwMode="auto">
            <a:xfrm>
              <a:off x="6669215" y="27260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4" name="Freeform 165"/>
            <p:cNvSpPr>
              <a:spLocks/>
            </p:cNvSpPr>
            <p:nvPr/>
          </p:nvSpPr>
          <p:spPr bwMode="auto">
            <a:xfrm>
              <a:off x="6952263"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5" name="Freeform 166"/>
            <p:cNvSpPr>
              <a:spLocks/>
            </p:cNvSpPr>
            <p:nvPr/>
          </p:nvSpPr>
          <p:spPr bwMode="auto">
            <a:xfrm>
              <a:off x="6632072"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6" name="Freeform 167"/>
            <p:cNvSpPr>
              <a:spLocks/>
            </p:cNvSpPr>
            <p:nvPr/>
          </p:nvSpPr>
          <p:spPr bwMode="auto">
            <a:xfrm>
              <a:off x="7095709"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7" name="Freeform 168"/>
            <p:cNvSpPr>
              <a:spLocks/>
            </p:cNvSpPr>
            <p:nvPr/>
          </p:nvSpPr>
          <p:spPr bwMode="auto">
            <a:xfrm>
              <a:off x="6812661" y="29135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8" name="Freeform 169"/>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59" name="Freeform 170"/>
            <p:cNvSpPr>
              <a:spLocks/>
            </p:cNvSpPr>
            <p:nvPr/>
          </p:nvSpPr>
          <p:spPr bwMode="auto">
            <a:xfrm>
              <a:off x="7286544"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0" name="Freeform 171"/>
            <p:cNvSpPr>
              <a:spLocks/>
            </p:cNvSpPr>
            <p:nvPr/>
          </p:nvSpPr>
          <p:spPr bwMode="auto">
            <a:xfrm>
              <a:off x="7095709"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1" name="Freeform 172"/>
            <p:cNvSpPr>
              <a:spLocks/>
            </p:cNvSpPr>
            <p:nvPr/>
          </p:nvSpPr>
          <p:spPr bwMode="auto">
            <a:xfrm>
              <a:off x="5695835"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2" name="Freeform 173"/>
            <p:cNvSpPr>
              <a:spLocks/>
            </p:cNvSpPr>
            <p:nvPr/>
          </p:nvSpPr>
          <p:spPr bwMode="auto">
            <a:xfrm>
              <a:off x="6915122"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3" name="Freeform 174"/>
            <p:cNvSpPr>
              <a:spLocks noChangeAspect="1"/>
            </p:cNvSpPr>
            <p:nvPr/>
          </p:nvSpPr>
          <p:spPr bwMode="auto">
            <a:xfrm>
              <a:off x="6720446" y="2918437"/>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4" name="Freeform 175"/>
            <p:cNvSpPr>
              <a:spLocks/>
            </p:cNvSpPr>
            <p:nvPr/>
          </p:nvSpPr>
          <p:spPr bwMode="auto">
            <a:xfrm>
              <a:off x="6697392" y="293200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5" name="Freeform 176"/>
            <p:cNvSpPr>
              <a:spLocks/>
            </p:cNvSpPr>
            <p:nvPr/>
          </p:nvSpPr>
          <p:spPr bwMode="auto">
            <a:xfrm>
              <a:off x="7086744" y="27173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6" name="Freeform 177"/>
            <p:cNvSpPr>
              <a:spLocks/>
            </p:cNvSpPr>
            <p:nvPr/>
          </p:nvSpPr>
          <p:spPr bwMode="auto">
            <a:xfrm>
              <a:off x="6539857"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7" name="Freeform 178"/>
            <p:cNvSpPr>
              <a:spLocks/>
            </p:cNvSpPr>
            <p:nvPr/>
          </p:nvSpPr>
          <p:spPr bwMode="auto">
            <a:xfrm>
              <a:off x="6642320" y="28999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8" name="Freeform 179"/>
            <p:cNvSpPr>
              <a:spLocks/>
            </p:cNvSpPr>
            <p:nvPr/>
          </p:nvSpPr>
          <p:spPr bwMode="auto">
            <a:xfrm>
              <a:off x="6952263"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69" name="Freeform 180"/>
            <p:cNvSpPr>
              <a:spLocks/>
            </p:cNvSpPr>
            <p:nvPr/>
          </p:nvSpPr>
          <p:spPr bwMode="auto">
            <a:xfrm>
              <a:off x="6702516"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0" name="Freeform 181"/>
            <p:cNvSpPr>
              <a:spLocks/>
            </p:cNvSpPr>
            <p:nvPr/>
          </p:nvSpPr>
          <p:spPr bwMode="auto">
            <a:xfrm>
              <a:off x="6288828" y="27889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1" name="Freeform 182"/>
            <p:cNvSpPr>
              <a:spLocks/>
            </p:cNvSpPr>
            <p:nvPr/>
          </p:nvSpPr>
          <p:spPr bwMode="auto">
            <a:xfrm>
              <a:off x="7054725" y="267299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2" name="Freeform 183"/>
            <p:cNvSpPr>
              <a:spLocks/>
            </p:cNvSpPr>
            <p:nvPr/>
          </p:nvSpPr>
          <p:spPr bwMode="auto">
            <a:xfrm>
              <a:off x="670635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3" name="Freeform 184"/>
            <p:cNvSpPr>
              <a:spLocks/>
            </p:cNvSpPr>
            <p:nvPr/>
          </p:nvSpPr>
          <p:spPr bwMode="auto">
            <a:xfrm>
              <a:off x="6840837" y="295420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4" name="Freeform 185"/>
            <p:cNvSpPr>
              <a:spLocks/>
            </p:cNvSpPr>
            <p:nvPr/>
          </p:nvSpPr>
          <p:spPr bwMode="auto">
            <a:xfrm>
              <a:off x="6966352"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5" name="Freeform 186"/>
            <p:cNvSpPr>
              <a:spLocks/>
            </p:cNvSpPr>
            <p:nvPr/>
          </p:nvSpPr>
          <p:spPr bwMode="auto">
            <a:xfrm>
              <a:off x="6803695" y="29098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6" name="Freeform 187"/>
            <p:cNvSpPr>
              <a:spLocks/>
            </p:cNvSpPr>
            <p:nvPr/>
          </p:nvSpPr>
          <p:spPr bwMode="auto">
            <a:xfrm>
              <a:off x="7040637" y="27753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7" name="Freeform 188"/>
            <p:cNvSpPr>
              <a:spLocks/>
            </p:cNvSpPr>
            <p:nvPr/>
          </p:nvSpPr>
          <p:spPr bwMode="auto">
            <a:xfrm>
              <a:off x="6869014" y="28826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8" name="Freeform 189"/>
            <p:cNvSpPr>
              <a:spLocks/>
            </p:cNvSpPr>
            <p:nvPr/>
          </p:nvSpPr>
          <p:spPr bwMode="auto">
            <a:xfrm>
              <a:off x="579317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79" name="Freeform 190"/>
            <p:cNvSpPr>
              <a:spLocks/>
            </p:cNvSpPr>
            <p:nvPr/>
          </p:nvSpPr>
          <p:spPr bwMode="auto">
            <a:xfrm>
              <a:off x="6877979" y="28518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0" name="Freeform 191"/>
            <p:cNvSpPr>
              <a:spLocks/>
            </p:cNvSpPr>
            <p:nvPr/>
          </p:nvSpPr>
          <p:spPr bwMode="auto">
            <a:xfrm>
              <a:off x="7058567"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1" name="Freeform 192"/>
            <p:cNvSpPr>
              <a:spLocks/>
            </p:cNvSpPr>
            <p:nvPr/>
          </p:nvSpPr>
          <p:spPr bwMode="auto">
            <a:xfrm>
              <a:off x="5789331"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2" name="Freeform 193"/>
            <p:cNvSpPr>
              <a:spLocks noChangeAspect="1"/>
            </p:cNvSpPr>
            <p:nvPr/>
          </p:nvSpPr>
          <p:spPr bwMode="auto">
            <a:xfrm>
              <a:off x="6757587"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3" name="Freeform 194"/>
            <p:cNvSpPr>
              <a:spLocks/>
            </p:cNvSpPr>
            <p:nvPr/>
          </p:nvSpPr>
          <p:spPr bwMode="auto">
            <a:xfrm>
              <a:off x="6632072"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4" name="Freeform 195"/>
            <p:cNvSpPr>
              <a:spLocks/>
            </p:cNvSpPr>
            <p:nvPr/>
          </p:nvSpPr>
          <p:spPr bwMode="auto">
            <a:xfrm>
              <a:off x="6947140" y="29233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5" name="Freeform 196"/>
            <p:cNvSpPr>
              <a:spLocks/>
            </p:cNvSpPr>
            <p:nvPr/>
          </p:nvSpPr>
          <p:spPr bwMode="auto">
            <a:xfrm>
              <a:off x="6929210"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6" name="Freeform 197"/>
            <p:cNvSpPr>
              <a:spLocks/>
            </p:cNvSpPr>
            <p:nvPr/>
          </p:nvSpPr>
          <p:spPr bwMode="auto">
            <a:xfrm>
              <a:off x="6548823" y="244482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7" name="Freeform 198"/>
            <p:cNvSpPr>
              <a:spLocks/>
            </p:cNvSpPr>
            <p:nvPr/>
          </p:nvSpPr>
          <p:spPr bwMode="auto">
            <a:xfrm>
              <a:off x="7017584" y="28111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8" name="Freeform 199"/>
            <p:cNvSpPr>
              <a:spLocks/>
            </p:cNvSpPr>
            <p:nvPr/>
          </p:nvSpPr>
          <p:spPr bwMode="auto">
            <a:xfrm>
              <a:off x="6669215" y="286540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89" name="Freeform 200"/>
            <p:cNvSpPr>
              <a:spLocks/>
            </p:cNvSpPr>
            <p:nvPr/>
          </p:nvSpPr>
          <p:spPr bwMode="auto">
            <a:xfrm>
              <a:off x="6646161" y="27223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0" name="Freeform 201"/>
            <p:cNvSpPr>
              <a:spLocks/>
            </p:cNvSpPr>
            <p:nvPr/>
          </p:nvSpPr>
          <p:spPr bwMode="auto">
            <a:xfrm>
              <a:off x="6493751" y="286540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1" name="Freeform 202"/>
            <p:cNvSpPr>
              <a:spLocks/>
            </p:cNvSpPr>
            <p:nvPr/>
          </p:nvSpPr>
          <p:spPr bwMode="auto">
            <a:xfrm>
              <a:off x="6803695" y="295420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2" name="Freeform 203"/>
            <p:cNvSpPr>
              <a:spLocks/>
            </p:cNvSpPr>
            <p:nvPr/>
          </p:nvSpPr>
          <p:spPr bwMode="auto">
            <a:xfrm>
              <a:off x="6665373" y="250279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3" name="Freeform 204"/>
            <p:cNvSpPr>
              <a:spLocks noChangeAspect="1"/>
            </p:cNvSpPr>
            <p:nvPr/>
          </p:nvSpPr>
          <p:spPr bwMode="auto">
            <a:xfrm>
              <a:off x="6785765" y="2967772"/>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4" name="Freeform 205"/>
            <p:cNvSpPr>
              <a:spLocks/>
            </p:cNvSpPr>
            <p:nvPr/>
          </p:nvSpPr>
          <p:spPr bwMode="auto">
            <a:xfrm>
              <a:off x="5631797" y="261503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5" name="Freeform 206"/>
            <p:cNvSpPr>
              <a:spLocks/>
            </p:cNvSpPr>
            <p:nvPr/>
          </p:nvSpPr>
          <p:spPr bwMode="auto">
            <a:xfrm>
              <a:off x="6539857" y="252129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6" name="Freeform 207"/>
            <p:cNvSpPr>
              <a:spLocks/>
            </p:cNvSpPr>
            <p:nvPr/>
          </p:nvSpPr>
          <p:spPr bwMode="auto">
            <a:xfrm>
              <a:off x="6001937" y="28518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7" name="Freeform 208"/>
            <p:cNvSpPr>
              <a:spLocks/>
            </p:cNvSpPr>
            <p:nvPr/>
          </p:nvSpPr>
          <p:spPr bwMode="auto">
            <a:xfrm>
              <a:off x="7591365"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8" name="Freeform 209"/>
            <p:cNvSpPr>
              <a:spLocks/>
            </p:cNvSpPr>
            <p:nvPr/>
          </p:nvSpPr>
          <p:spPr bwMode="auto">
            <a:xfrm>
              <a:off x="5681746"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299" name="Freeform 210"/>
            <p:cNvSpPr>
              <a:spLocks/>
            </p:cNvSpPr>
            <p:nvPr/>
          </p:nvSpPr>
          <p:spPr bwMode="auto">
            <a:xfrm>
              <a:off x="6479662" y="28197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0" name="Freeform 211"/>
            <p:cNvSpPr>
              <a:spLocks/>
            </p:cNvSpPr>
            <p:nvPr/>
          </p:nvSpPr>
          <p:spPr bwMode="auto">
            <a:xfrm>
              <a:off x="6678180" y="293200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1" name="Freeform 212"/>
            <p:cNvSpPr>
              <a:spLocks noChangeAspect="1"/>
            </p:cNvSpPr>
            <p:nvPr/>
          </p:nvSpPr>
          <p:spPr bwMode="auto">
            <a:xfrm>
              <a:off x="6771676"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2" name="Freeform 213"/>
            <p:cNvSpPr>
              <a:spLocks/>
            </p:cNvSpPr>
            <p:nvPr/>
          </p:nvSpPr>
          <p:spPr bwMode="auto">
            <a:xfrm>
              <a:off x="6605178"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3" name="Freeform 214"/>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4" name="Freeform 215"/>
            <p:cNvSpPr>
              <a:spLocks/>
            </p:cNvSpPr>
            <p:nvPr/>
          </p:nvSpPr>
          <p:spPr bwMode="auto">
            <a:xfrm>
              <a:off x="6377201" y="243619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5" name="Freeform 216"/>
            <p:cNvSpPr>
              <a:spLocks noChangeAspect="1"/>
            </p:cNvSpPr>
            <p:nvPr/>
          </p:nvSpPr>
          <p:spPr bwMode="auto">
            <a:xfrm>
              <a:off x="6799854"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6" name="Freeform 217"/>
            <p:cNvSpPr>
              <a:spLocks/>
            </p:cNvSpPr>
            <p:nvPr/>
          </p:nvSpPr>
          <p:spPr bwMode="auto">
            <a:xfrm>
              <a:off x="5899476"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7" name="Freeform 218"/>
            <p:cNvSpPr>
              <a:spLocks/>
            </p:cNvSpPr>
            <p:nvPr/>
          </p:nvSpPr>
          <p:spPr bwMode="auto">
            <a:xfrm>
              <a:off x="7054725" y="28999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8" name="Freeform 219"/>
            <p:cNvSpPr>
              <a:spLocks/>
            </p:cNvSpPr>
            <p:nvPr/>
          </p:nvSpPr>
          <p:spPr bwMode="auto">
            <a:xfrm>
              <a:off x="6591089"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09" name="Freeform 220"/>
            <p:cNvSpPr>
              <a:spLocks/>
            </p:cNvSpPr>
            <p:nvPr/>
          </p:nvSpPr>
          <p:spPr bwMode="auto">
            <a:xfrm>
              <a:off x="6419467"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0" name="Freeform 222"/>
            <p:cNvSpPr>
              <a:spLocks/>
            </p:cNvSpPr>
            <p:nvPr/>
          </p:nvSpPr>
          <p:spPr bwMode="auto">
            <a:xfrm>
              <a:off x="6702516" y="28999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1" name="Freeform 223"/>
            <p:cNvSpPr>
              <a:spLocks/>
            </p:cNvSpPr>
            <p:nvPr/>
          </p:nvSpPr>
          <p:spPr bwMode="auto">
            <a:xfrm>
              <a:off x="5741942"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2" name="Freeform 224"/>
            <p:cNvSpPr>
              <a:spLocks/>
            </p:cNvSpPr>
            <p:nvPr/>
          </p:nvSpPr>
          <p:spPr bwMode="auto">
            <a:xfrm>
              <a:off x="771175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3" name="Freeform 225"/>
            <p:cNvSpPr>
              <a:spLocks/>
            </p:cNvSpPr>
            <p:nvPr/>
          </p:nvSpPr>
          <p:spPr bwMode="auto">
            <a:xfrm>
              <a:off x="7619542"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4" name="Freeform 226"/>
            <p:cNvSpPr>
              <a:spLocks/>
            </p:cNvSpPr>
            <p:nvPr/>
          </p:nvSpPr>
          <p:spPr bwMode="auto">
            <a:xfrm>
              <a:off x="5658692"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5" name="Freeform 227"/>
            <p:cNvSpPr>
              <a:spLocks/>
            </p:cNvSpPr>
            <p:nvPr/>
          </p:nvSpPr>
          <p:spPr bwMode="auto">
            <a:xfrm>
              <a:off x="564460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6" name="Freeform 228"/>
            <p:cNvSpPr>
              <a:spLocks noChangeAspect="1"/>
            </p:cNvSpPr>
            <p:nvPr/>
          </p:nvSpPr>
          <p:spPr bwMode="auto">
            <a:xfrm>
              <a:off x="6789607"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7" name="Freeform 229"/>
            <p:cNvSpPr>
              <a:spLocks/>
            </p:cNvSpPr>
            <p:nvPr/>
          </p:nvSpPr>
          <p:spPr bwMode="auto">
            <a:xfrm>
              <a:off x="6585965"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8" name="Freeform 230"/>
            <p:cNvSpPr>
              <a:spLocks/>
            </p:cNvSpPr>
            <p:nvPr/>
          </p:nvSpPr>
          <p:spPr bwMode="auto">
            <a:xfrm>
              <a:off x="7702791" y="28555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19" name="Freeform 231"/>
            <p:cNvSpPr>
              <a:spLocks/>
            </p:cNvSpPr>
            <p:nvPr/>
          </p:nvSpPr>
          <p:spPr bwMode="auto">
            <a:xfrm>
              <a:off x="7665649"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0" name="Freeform 232"/>
            <p:cNvSpPr>
              <a:spLocks/>
            </p:cNvSpPr>
            <p:nvPr/>
          </p:nvSpPr>
          <p:spPr bwMode="auto">
            <a:xfrm>
              <a:off x="6651285"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1" name="Freeform 233"/>
            <p:cNvSpPr>
              <a:spLocks/>
            </p:cNvSpPr>
            <p:nvPr/>
          </p:nvSpPr>
          <p:spPr bwMode="auto">
            <a:xfrm>
              <a:off x="6410502"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2" name="Freeform 234"/>
            <p:cNvSpPr>
              <a:spLocks/>
            </p:cNvSpPr>
            <p:nvPr/>
          </p:nvSpPr>
          <p:spPr bwMode="auto">
            <a:xfrm>
              <a:off x="6557788" y="28111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3" name="Freeform 235"/>
            <p:cNvSpPr>
              <a:spLocks/>
            </p:cNvSpPr>
            <p:nvPr/>
          </p:nvSpPr>
          <p:spPr bwMode="auto">
            <a:xfrm>
              <a:off x="6594931" y="286910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4" name="Freeform 236"/>
            <p:cNvSpPr>
              <a:spLocks/>
            </p:cNvSpPr>
            <p:nvPr/>
          </p:nvSpPr>
          <p:spPr bwMode="auto">
            <a:xfrm>
              <a:off x="6516805" y="255706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5" name="Freeform 237"/>
            <p:cNvSpPr>
              <a:spLocks/>
            </p:cNvSpPr>
            <p:nvPr/>
          </p:nvSpPr>
          <p:spPr bwMode="auto">
            <a:xfrm>
              <a:off x="6854925" y="294063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6" name="Freeform 238"/>
            <p:cNvSpPr>
              <a:spLocks/>
            </p:cNvSpPr>
            <p:nvPr/>
          </p:nvSpPr>
          <p:spPr bwMode="auto">
            <a:xfrm>
              <a:off x="7773234"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7" name="Freeform 239"/>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8" name="Freeform 240"/>
            <p:cNvSpPr>
              <a:spLocks/>
            </p:cNvSpPr>
            <p:nvPr/>
          </p:nvSpPr>
          <p:spPr bwMode="auto">
            <a:xfrm>
              <a:off x="7582399"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29" name="Freeform 241"/>
            <p:cNvSpPr>
              <a:spLocks/>
            </p:cNvSpPr>
            <p:nvPr/>
          </p:nvSpPr>
          <p:spPr bwMode="auto">
            <a:xfrm>
              <a:off x="7754021"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0" name="Freeform 242"/>
            <p:cNvSpPr>
              <a:spLocks/>
            </p:cNvSpPr>
            <p:nvPr/>
          </p:nvSpPr>
          <p:spPr bwMode="auto">
            <a:xfrm>
              <a:off x="6869014" y="294557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1" name="Freeform 243"/>
            <p:cNvSpPr>
              <a:spLocks/>
            </p:cNvSpPr>
            <p:nvPr/>
          </p:nvSpPr>
          <p:spPr bwMode="auto">
            <a:xfrm>
              <a:off x="6812661" y="295913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2" name="Freeform 244"/>
            <p:cNvSpPr>
              <a:spLocks/>
            </p:cNvSpPr>
            <p:nvPr/>
          </p:nvSpPr>
          <p:spPr bwMode="auto">
            <a:xfrm>
              <a:off x="5895634"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3" name="Freeform 245"/>
            <p:cNvSpPr>
              <a:spLocks/>
            </p:cNvSpPr>
            <p:nvPr/>
          </p:nvSpPr>
          <p:spPr bwMode="auto">
            <a:xfrm>
              <a:off x="5729136"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4" name="Freeform 246"/>
            <p:cNvSpPr>
              <a:spLocks/>
            </p:cNvSpPr>
            <p:nvPr/>
          </p:nvSpPr>
          <p:spPr bwMode="auto">
            <a:xfrm>
              <a:off x="58354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5" name="Freeform 247"/>
            <p:cNvSpPr>
              <a:spLocks/>
            </p:cNvSpPr>
            <p:nvPr/>
          </p:nvSpPr>
          <p:spPr bwMode="auto">
            <a:xfrm>
              <a:off x="585336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6" name="Freeform 248"/>
            <p:cNvSpPr>
              <a:spLocks/>
            </p:cNvSpPr>
            <p:nvPr/>
          </p:nvSpPr>
          <p:spPr bwMode="auto">
            <a:xfrm>
              <a:off x="6678180" y="289623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7" name="Freeform 249"/>
            <p:cNvSpPr>
              <a:spLocks/>
            </p:cNvSpPr>
            <p:nvPr/>
          </p:nvSpPr>
          <p:spPr bwMode="auto">
            <a:xfrm>
              <a:off x="6591089" y="29098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8" name="Freeform 250"/>
            <p:cNvSpPr>
              <a:spLocks/>
            </p:cNvSpPr>
            <p:nvPr/>
          </p:nvSpPr>
          <p:spPr bwMode="auto">
            <a:xfrm>
              <a:off x="6605178" y="28876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39" name="Freeform 251"/>
            <p:cNvSpPr>
              <a:spLocks/>
            </p:cNvSpPr>
            <p:nvPr/>
          </p:nvSpPr>
          <p:spPr bwMode="auto">
            <a:xfrm>
              <a:off x="6591089" y="28333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0" name="Freeform 252"/>
            <p:cNvSpPr>
              <a:spLocks/>
            </p:cNvSpPr>
            <p:nvPr/>
          </p:nvSpPr>
          <p:spPr bwMode="auto">
            <a:xfrm>
              <a:off x="7007337" y="29098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1" name="Freeform 253"/>
            <p:cNvSpPr>
              <a:spLocks/>
            </p:cNvSpPr>
            <p:nvPr/>
          </p:nvSpPr>
          <p:spPr bwMode="auto">
            <a:xfrm>
              <a:off x="6715322" y="295420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2" name="Freeform 254"/>
            <p:cNvSpPr>
              <a:spLocks/>
            </p:cNvSpPr>
            <p:nvPr/>
          </p:nvSpPr>
          <p:spPr bwMode="auto">
            <a:xfrm>
              <a:off x="6345181" y="257063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3" name="Freeform 255"/>
            <p:cNvSpPr>
              <a:spLocks/>
            </p:cNvSpPr>
            <p:nvPr/>
          </p:nvSpPr>
          <p:spPr bwMode="auto">
            <a:xfrm>
              <a:off x="7141816"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4" name="Freeform 256"/>
            <p:cNvSpPr>
              <a:spLocks/>
            </p:cNvSpPr>
            <p:nvPr/>
          </p:nvSpPr>
          <p:spPr bwMode="auto">
            <a:xfrm>
              <a:off x="578420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5" name="Freeform 257"/>
            <p:cNvSpPr>
              <a:spLocks/>
            </p:cNvSpPr>
            <p:nvPr/>
          </p:nvSpPr>
          <p:spPr bwMode="auto">
            <a:xfrm>
              <a:off x="571504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6" name="Freeform 258"/>
            <p:cNvSpPr>
              <a:spLocks/>
            </p:cNvSpPr>
            <p:nvPr/>
          </p:nvSpPr>
          <p:spPr bwMode="auto">
            <a:xfrm>
              <a:off x="5658692"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7" name="Freeform 259"/>
            <p:cNvSpPr>
              <a:spLocks/>
            </p:cNvSpPr>
            <p:nvPr/>
          </p:nvSpPr>
          <p:spPr bwMode="auto">
            <a:xfrm>
              <a:off x="5469139" y="27840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8" name="Freeform 260"/>
            <p:cNvSpPr>
              <a:spLocks/>
            </p:cNvSpPr>
            <p:nvPr/>
          </p:nvSpPr>
          <p:spPr bwMode="auto">
            <a:xfrm>
              <a:off x="5770119"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49" name="Freeform 261"/>
            <p:cNvSpPr>
              <a:spLocks/>
            </p:cNvSpPr>
            <p:nvPr/>
          </p:nvSpPr>
          <p:spPr bwMode="auto">
            <a:xfrm>
              <a:off x="6377201" y="27889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0" name="Freeform 262"/>
            <p:cNvSpPr>
              <a:spLocks/>
            </p:cNvSpPr>
            <p:nvPr/>
          </p:nvSpPr>
          <p:spPr bwMode="auto">
            <a:xfrm>
              <a:off x="6442519"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1" name="Freeform 263"/>
            <p:cNvSpPr>
              <a:spLocks noChangeAspect="1"/>
            </p:cNvSpPr>
            <p:nvPr/>
          </p:nvSpPr>
          <p:spPr bwMode="auto">
            <a:xfrm>
              <a:off x="6739658" y="2954204"/>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2" name="Freeform 264"/>
            <p:cNvSpPr>
              <a:spLocks/>
            </p:cNvSpPr>
            <p:nvPr/>
          </p:nvSpPr>
          <p:spPr bwMode="auto">
            <a:xfrm>
              <a:off x="6433555"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3" name="Freeform 265"/>
            <p:cNvSpPr>
              <a:spLocks/>
            </p:cNvSpPr>
            <p:nvPr/>
          </p:nvSpPr>
          <p:spPr bwMode="auto">
            <a:xfrm>
              <a:off x="7823183"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4" name="Freeform 266"/>
            <p:cNvSpPr>
              <a:spLocks/>
            </p:cNvSpPr>
            <p:nvPr/>
          </p:nvSpPr>
          <p:spPr bwMode="auto">
            <a:xfrm>
              <a:off x="7545257"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5" name="Freeform 267"/>
            <p:cNvSpPr>
              <a:spLocks/>
            </p:cNvSpPr>
            <p:nvPr/>
          </p:nvSpPr>
          <p:spPr bwMode="auto">
            <a:xfrm>
              <a:off x="6182525" y="231532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6" name="Freeform 268"/>
            <p:cNvSpPr>
              <a:spLocks/>
            </p:cNvSpPr>
            <p:nvPr/>
          </p:nvSpPr>
          <p:spPr bwMode="auto">
            <a:xfrm>
              <a:off x="5807261"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7" name="Freeform 269"/>
            <p:cNvSpPr>
              <a:spLocks/>
            </p:cNvSpPr>
            <p:nvPr/>
          </p:nvSpPr>
          <p:spPr bwMode="auto">
            <a:xfrm>
              <a:off x="7438953"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8" name="Freeform 270"/>
            <p:cNvSpPr>
              <a:spLocks/>
            </p:cNvSpPr>
            <p:nvPr/>
          </p:nvSpPr>
          <p:spPr bwMode="auto">
            <a:xfrm>
              <a:off x="6325970" y="27753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59" name="Freeform 271"/>
            <p:cNvSpPr>
              <a:spLocks/>
            </p:cNvSpPr>
            <p:nvPr/>
          </p:nvSpPr>
          <p:spPr bwMode="auto">
            <a:xfrm>
              <a:off x="5978883"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0" name="Freeform 272"/>
            <p:cNvSpPr>
              <a:spLocks/>
            </p:cNvSpPr>
            <p:nvPr/>
          </p:nvSpPr>
          <p:spPr bwMode="auto">
            <a:xfrm>
              <a:off x="6632072" y="292707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1" name="Freeform 273"/>
            <p:cNvSpPr>
              <a:spLocks/>
            </p:cNvSpPr>
            <p:nvPr/>
          </p:nvSpPr>
          <p:spPr bwMode="auto">
            <a:xfrm>
              <a:off x="6182525"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2" name="Freeform 274"/>
            <p:cNvSpPr>
              <a:spLocks/>
            </p:cNvSpPr>
            <p:nvPr/>
          </p:nvSpPr>
          <p:spPr bwMode="auto">
            <a:xfrm>
              <a:off x="6836996" y="29455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3" name="Freeform 275"/>
            <p:cNvSpPr>
              <a:spLocks/>
            </p:cNvSpPr>
            <p:nvPr/>
          </p:nvSpPr>
          <p:spPr bwMode="auto">
            <a:xfrm>
              <a:off x="6594931" y="29135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4" name="Freeform 276"/>
            <p:cNvSpPr>
              <a:spLocks/>
            </p:cNvSpPr>
            <p:nvPr/>
          </p:nvSpPr>
          <p:spPr bwMode="auto">
            <a:xfrm>
              <a:off x="6901033" y="29357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5" name="Freeform 277"/>
            <p:cNvSpPr>
              <a:spLocks/>
            </p:cNvSpPr>
            <p:nvPr/>
          </p:nvSpPr>
          <p:spPr bwMode="auto">
            <a:xfrm>
              <a:off x="6628232"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6" name="Freeform 278"/>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7" name="Freeform 279"/>
            <p:cNvSpPr>
              <a:spLocks/>
            </p:cNvSpPr>
            <p:nvPr/>
          </p:nvSpPr>
          <p:spPr bwMode="auto">
            <a:xfrm>
              <a:off x="6437396"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8" name="Freeform 280"/>
            <p:cNvSpPr>
              <a:spLocks/>
            </p:cNvSpPr>
            <p:nvPr/>
          </p:nvSpPr>
          <p:spPr bwMode="auto">
            <a:xfrm>
              <a:off x="6660249" y="29357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69" name="Freeform 281"/>
            <p:cNvSpPr>
              <a:spLocks/>
            </p:cNvSpPr>
            <p:nvPr/>
          </p:nvSpPr>
          <p:spPr bwMode="auto">
            <a:xfrm>
              <a:off x="6094152"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0" name="Freeform 282"/>
            <p:cNvSpPr>
              <a:spLocks/>
            </p:cNvSpPr>
            <p:nvPr/>
          </p:nvSpPr>
          <p:spPr bwMode="auto">
            <a:xfrm>
              <a:off x="7633630"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1" name="Freeform 283"/>
            <p:cNvSpPr>
              <a:spLocks/>
            </p:cNvSpPr>
            <p:nvPr/>
          </p:nvSpPr>
          <p:spPr bwMode="auto">
            <a:xfrm>
              <a:off x="762466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2" name="Freeform 284"/>
            <p:cNvSpPr>
              <a:spLocks/>
            </p:cNvSpPr>
            <p:nvPr/>
          </p:nvSpPr>
          <p:spPr bwMode="auto">
            <a:xfrm>
              <a:off x="7573434"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3" name="Freeform 285"/>
            <p:cNvSpPr>
              <a:spLocks/>
            </p:cNvSpPr>
            <p:nvPr/>
          </p:nvSpPr>
          <p:spPr bwMode="auto">
            <a:xfrm>
              <a:off x="5552389" y="258296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4" name="Freeform 286"/>
            <p:cNvSpPr>
              <a:spLocks noChangeAspect="1"/>
            </p:cNvSpPr>
            <p:nvPr/>
          </p:nvSpPr>
          <p:spPr bwMode="auto">
            <a:xfrm>
              <a:off x="6794730"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5" name="Freeform 287"/>
            <p:cNvSpPr>
              <a:spLocks noChangeAspect="1"/>
            </p:cNvSpPr>
            <p:nvPr/>
          </p:nvSpPr>
          <p:spPr bwMode="auto">
            <a:xfrm>
              <a:off x="6785765" y="2967772"/>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6" name="Freeform 288"/>
            <p:cNvSpPr>
              <a:spLocks/>
            </p:cNvSpPr>
            <p:nvPr/>
          </p:nvSpPr>
          <p:spPr bwMode="auto">
            <a:xfrm>
              <a:off x="6975317" y="28197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7" name="Freeform 289"/>
            <p:cNvSpPr>
              <a:spLocks/>
            </p:cNvSpPr>
            <p:nvPr/>
          </p:nvSpPr>
          <p:spPr bwMode="auto">
            <a:xfrm>
              <a:off x="575603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8" name="Freeform 290"/>
            <p:cNvSpPr>
              <a:spLocks/>
            </p:cNvSpPr>
            <p:nvPr/>
          </p:nvSpPr>
          <p:spPr bwMode="auto">
            <a:xfrm>
              <a:off x="7164870" y="26816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79" name="Freeform 291"/>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0" name="Freeform 292"/>
            <p:cNvSpPr>
              <a:spLocks/>
            </p:cNvSpPr>
            <p:nvPr/>
          </p:nvSpPr>
          <p:spPr bwMode="auto">
            <a:xfrm>
              <a:off x="585336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1" name="Freeform 293"/>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2" name="Freeform 294"/>
            <p:cNvSpPr>
              <a:spLocks/>
            </p:cNvSpPr>
            <p:nvPr/>
          </p:nvSpPr>
          <p:spPr bwMode="auto">
            <a:xfrm>
              <a:off x="5658692" y="28160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3" name="Freeform 295"/>
            <p:cNvSpPr>
              <a:spLocks/>
            </p:cNvSpPr>
            <p:nvPr/>
          </p:nvSpPr>
          <p:spPr bwMode="auto">
            <a:xfrm>
              <a:off x="5798296"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4" name="Freeform 296"/>
            <p:cNvSpPr>
              <a:spLocks/>
            </p:cNvSpPr>
            <p:nvPr/>
          </p:nvSpPr>
          <p:spPr bwMode="auto">
            <a:xfrm>
              <a:off x="5973760"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5" name="Freeform 297"/>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6" name="Freeform 298"/>
            <p:cNvSpPr>
              <a:spLocks/>
            </p:cNvSpPr>
            <p:nvPr/>
          </p:nvSpPr>
          <p:spPr bwMode="auto">
            <a:xfrm>
              <a:off x="5686869"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7" name="Freeform 299"/>
            <p:cNvSpPr>
              <a:spLocks/>
            </p:cNvSpPr>
            <p:nvPr/>
          </p:nvSpPr>
          <p:spPr bwMode="auto">
            <a:xfrm>
              <a:off x="578420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8" name="Freeform 300"/>
            <p:cNvSpPr>
              <a:spLocks/>
            </p:cNvSpPr>
            <p:nvPr/>
          </p:nvSpPr>
          <p:spPr bwMode="auto">
            <a:xfrm>
              <a:off x="6178683" y="28555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89" name="Freeform 301"/>
            <p:cNvSpPr>
              <a:spLocks/>
            </p:cNvSpPr>
            <p:nvPr/>
          </p:nvSpPr>
          <p:spPr bwMode="auto">
            <a:xfrm>
              <a:off x="6058291"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0" name="Freeform 302"/>
            <p:cNvSpPr>
              <a:spLocks/>
            </p:cNvSpPr>
            <p:nvPr/>
          </p:nvSpPr>
          <p:spPr bwMode="auto">
            <a:xfrm>
              <a:off x="5918688"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1" name="Freeform 303"/>
            <p:cNvSpPr>
              <a:spLocks/>
            </p:cNvSpPr>
            <p:nvPr/>
          </p:nvSpPr>
          <p:spPr bwMode="auto">
            <a:xfrm>
              <a:off x="583928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2" name="Freeform 304"/>
            <p:cNvSpPr>
              <a:spLocks/>
            </p:cNvSpPr>
            <p:nvPr/>
          </p:nvSpPr>
          <p:spPr bwMode="auto">
            <a:xfrm>
              <a:off x="7647719"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3" name="Freeform 305"/>
            <p:cNvSpPr>
              <a:spLocks/>
            </p:cNvSpPr>
            <p:nvPr/>
          </p:nvSpPr>
          <p:spPr bwMode="auto">
            <a:xfrm>
              <a:off x="5738100"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4" name="Freeform 306"/>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5" name="Freeform 307"/>
            <p:cNvSpPr>
              <a:spLocks/>
            </p:cNvSpPr>
            <p:nvPr/>
          </p:nvSpPr>
          <p:spPr bwMode="auto">
            <a:xfrm>
              <a:off x="5440962" y="27001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6" name="Freeform 308"/>
            <p:cNvSpPr>
              <a:spLocks/>
            </p:cNvSpPr>
            <p:nvPr/>
          </p:nvSpPr>
          <p:spPr bwMode="auto">
            <a:xfrm>
              <a:off x="5385891"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7" name="Freeform 309"/>
            <p:cNvSpPr>
              <a:spLocks/>
            </p:cNvSpPr>
            <p:nvPr/>
          </p:nvSpPr>
          <p:spPr bwMode="auto">
            <a:xfrm>
              <a:off x="58354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8" name="Freeform 310"/>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399" name="Freeform 311"/>
            <p:cNvSpPr>
              <a:spLocks/>
            </p:cNvSpPr>
            <p:nvPr/>
          </p:nvSpPr>
          <p:spPr bwMode="auto">
            <a:xfrm>
              <a:off x="799480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0" name="Freeform 312"/>
            <p:cNvSpPr>
              <a:spLocks/>
            </p:cNvSpPr>
            <p:nvPr/>
          </p:nvSpPr>
          <p:spPr bwMode="auto">
            <a:xfrm>
              <a:off x="830090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1" name="Freeform 313"/>
            <p:cNvSpPr>
              <a:spLocks/>
            </p:cNvSpPr>
            <p:nvPr/>
          </p:nvSpPr>
          <p:spPr bwMode="auto">
            <a:xfrm>
              <a:off x="640537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2" name="Freeform 314"/>
            <p:cNvSpPr>
              <a:spLocks/>
            </p:cNvSpPr>
            <p:nvPr/>
          </p:nvSpPr>
          <p:spPr bwMode="auto">
            <a:xfrm>
              <a:off x="571504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3" name="Freeform 315"/>
            <p:cNvSpPr>
              <a:spLocks/>
            </p:cNvSpPr>
            <p:nvPr/>
          </p:nvSpPr>
          <p:spPr bwMode="auto">
            <a:xfrm>
              <a:off x="5371801" y="191324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4" name="Freeform 316"/>
            <p:cNvSpPr>
              <a:spLocks/>
            </p:cNvSpPr>
            <p:nvPr/>
          </p:nvSpPr>
          <p:spPr bwMode="auto">
            <a:xfrm>
              <a:off x="7035513" y="264586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5" name="Freeform 317"/>
            <p:cNvSpPr>
              <a:spLocks/>
            </p:cNvSpPr>
            <p:nvPr/>
          </p:nvSpPr>
          <p:spPr bwMode="auto">
            <a:xfrm>
              <a:off x="6989406" y="26421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6" name="Freeform 318"/>
            <p:cNvSpPr>
              <a:spLocks/>
            </p:cNvSpPr>
            <p:nvPr/>
          </p:nvSpPr>
          <p:spPr bwMode="auto">
            <a:xfrm>
              <a:off x="7086744"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7" name="Freeform 319"/>
            <p:cNvSpPr>
              <a:spLocks/>
            </p:cNvSpPr>
            <p:nvPr/>
          </p:nvSpPr>
          <p:spPr bwMode="auto">
            <a:xfrm>
              <a:off x="6920246" y="265449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8" name="Freeform 320"/>
            <p:cNvSpPr>
              <a:spLocks/>
            </p:cNvSpPr>
            <p:nvPr/>
          </p:nvSpPr>
          <p:spPr bwMode="auto">
            <a:xfrm>
              <a:off x="8254800" y="227955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09" name="Freeform 321"/>
            <p:cNvSpPr>
              <a:spLocks/>
            </p:cNvSpPr>
            <p:nvPr/>
          </p:nvSpPr>
          <p:spPr bwMode="auto">
            <a:xfrm>
              <a:off x="7132851" y="239549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0" name="Freeform 322"/>
            <p:cNvSpPr>
              <a:spLocks/>
            </p:cNvSpPr>
            <p:nvPr/>
          </p:nvSpPr>
          <p:spPr bwMode="auto">
            <a:xfrm>
              <a:off x="6849802" y="292707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1" name="Freeform 323"/>
            <p:cNvSpPr>
              <a:spLocks noChangeAspect="1"/>
            </p:cNvSpPr>
            <p:nvPr/>
          </p:nvSpPr>
          <p:spPr bwMode="auto">
            <a:xfrm>
              <a:off x="6757587"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2" name="Freeform 324"/>
            <p:cNvSpPr>
              <a:spLocks noChangeAspect="1"/>
            </p:cNvSpPr>
            <p:nvPr/>
          </p:nvSpPr>
          <p:spPr bwMode="auto">
            <a:xfrm>
              <a:off x="6785765"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3" name="Freeform 325"/>
            <p:cNvSpPr>
              <a:spLocks/>
            </p:cNvSpPr>
            <p:nvPr/>
          </p:nvSpPr>
          <p:spPr bwMode="auto">
            <a:xfrm>
              <a:off x="5501159" y="265449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4" name="Freeform 326"/>
            <p:cNvSpPr>
              <a:spLocks/>
            </p:cNvSpPr>
            <p:nvPr/>
          </p:nvSpPr>
          <p:spPr bwMode="auto">
            <a:xfrm>
              <a:off x="6980441" y="291843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5" name="Freeform 327"/>
            <p:cNvSpPr>
              <a:spLocks/>
            </p:cNvSpPr>
            <p:nvPr/>
          </p:nvSpPr>
          <p:spPr bwMode="auto">
            <a:xfrm>
              <a:off x="5464016" y="258296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6" name="Freeform 328"/>
            <p:cNvSpPr>
              <a:spLocks/>
            </p:cNvSpPr>
            <p:nvPr/>
          </p:nvSpPr>
          <p:spPr bwMode="auto">
            <a:xfrm>
              <a:off x="4879988" y="140017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7" name="Freeform 329"/>
            <p:cNvSpPr>
              <a:spLocks/>
            </p:cNvSpPr>
            <p:nvPr/>
          </p:nvSpPr>
          <p:spPr bwMode="auto">
            <a:xfrm>
              <a:off x="5172002" y="169124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8" name="Freeform 330"/>
            <p:cNvSpPr>
              <a:spLocks/>
            </p:cNvSpPr>
            <p:nvPr/>
          </p:nvSpPr>
          <p:spPr bwMode="auto">
            <a:xfrm>
              <a:off x="5088753" y="199465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19" name="Freeform 331"/>
            <p:cNvSpPr>
              <a:spLocks/>
            </p:cNvSpPr>
            <p:nvPr/>
          </p:nvSpPr>
          <p:spPr bwMode="auto">
            <a:xfrm>
              <a:off x="6989406" y="26421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0" name="Freeform 332"/>
            <p:cNvSpPr>
              <a:spLocks/>
            </p:cNvSpPr>
            <p:nvPr/>
          </p:nvSpPr>
          <p:spPr bwMode="auto">
            <a:xfrm>
              <a:off x="6970194"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1" name="Freeform 333"/>
            <p:cNvSpPr>
              <a:spLocks/>
            </p:cNvSpPr>
            <p:nvPr/>
          </p:nvSpPr>
          <p:spPr bwMode="auto">
            <a:xfrm>
              <a:off x="8222782" y="240042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2" name="Freeform 334"/>
            <p:cNvSpPr>
              <a:spLocks/>
            </p:cNvSpPr>
            <p:nvPr/>
          </p:nvSpPr>
          <p:spPr bwMode="auto">
            <a:xfrm>
              <a:off x="8097266" y="260146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3" name="Freeform 335"/>
            <p:cNvSpPr>
              <a:spLocks/>
            </p:cNvSpPr>
            <p:nvPr/>
          </p:nvSpPr>
          <p:spPr bwMode="auto">
            <a:xfrm>
              <a:off x="6934334"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4" name="Freeform 336"/>
            <p:cNvSpPr>
              <a:spLocks/>
            </p:cNvSpPr>
            <p:nvPr/>
          </p:nvSpPr>
          <p:spPr bwMode="auto">
            <a:xfrm>
              <a:off x="6488627"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5" name="Freeform 337"/>
            <p:cNvSpPr>
              <a:spLocks/>
            </p:cNvSpPr>
            <p:nvPr/>
          </p:nvSpPr>
          <p:spPr bwMode="auto">
            <a:xfrm>
              <a:off x="7118763" y="250772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6" name="Freeform 338"/>
            <p:cNvSpPr>
              <a:spLocks/>
            </p:cNvSpPr>
            <p:nvPr/>
          </p:nvSpPr>
          <p:spPr bwMode="auto">
            <a:xfrm>
              <a:off x="8031947"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7" name="Freeform 339"/>
            <p:cNvSpPr>
              <a:spLocks/>
            </p:cNvSpPr>
            <p:nvPr/>
          </p:nvSpPr>
          <p:spPr bwMode="auto">
            <a:xfrm>
              <a:off x="8003771"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8" name="Freeform 340"/>
            <p:cNvSpPr>
              <a:spLocks/>
            </p:cNvSpPr>
            <p:nvPr/>
          </p:nvSpPr>
          <p:spPr bwMode="auto">
            <a:xfrm>
              <a:off x="6906157" y="27260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29" name="Freeform 341"/>
            <p:cNvSpPr>
              <a:spLocks/>
            </p:cNvSpPr>
            <p:nvPr/>
          </p:nvSpPr>
          <p:spPr bwMode="auto">
            <a:xfrm>
              <a:off x="6934334" y="27001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0" name="Freeform 342"/>
            <p:cNvSpPr>
              <a:spLocks/>
            </p:cNvSpPr>
            <p:nvPr/>
          </p:nvSpPr>
          <p:spPr bwMode="auto">
            <a:xfrm>
              <a:off x="7189206"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1" name="Freeform 343"/>
            <p:cNvSpPr>
              <a:spLocks/>
            </p:cNvSpPr>
            <p:nvPr/>
          </p:nvSpPr>
          <p:spPr bwMode="auto">
            <a:xfrm>
              <a:off x="6892068" y="26816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2" name="Freeform 344"/>
            <p:cNvSpPr>
              <a:spLocks/>
            </p:cNvSpPr>
            <p:nvPr/>
          </p:nvSpPr>
          <p:spPr bwMode="auto">
            <a:xfrm>
              <a:off x="6270897" y="186884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3" name="Freeform 345"/>
            <p:cNvSpPr>
              <a:spLocks/>
            </p:cNvSpPr>
            <p:nvPr/>
          </p:nvSpPr>
          <p:spPr bwMode="auto">
            <a:xfrm>
              <a:off x="781421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4" name="Freeform 346"/>
            <p:cNvSpPr>
              <a:spLocks/>
            </p:cNvSpPr>
            <p:nvPr/>
          </p:nvSpPr>
          <p:spPr bwMode="auto">
            <a:xfrm>
              <a:off x="5649727"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5" name="Freeform 347"/>
            <p:cNvSpPr>
              <a:spLocks/>
            </p:cNvSpPr>
            <p:nvPr/>
          </p:nvSpPr>
          <p:spPr bwMode="auto">
            <a:xfrm>
              <a:off x="7661807" y="27260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6" name="Freeform 348"/>
            <p:cNvSpPr>
              <a:spLocks/>
            </p:cNvSpPr>
            <p:nvPr/>
          </p:nvSpPr>
          <p:spPr bwMode="auto">
            <a:xfrm>
              <a:off x="546017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7" name="Freeform 349"/>
            <p:cNvSpPr>
              <a:spLocks/>
            </p:cNvSpPr>
            <p:nvPr/>
          </p:nvSpPr>
          <p:spPr bwMode="auto">
            <a:xfrm>
              <a:off x="5729136"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8" name="Freeform 350"/>
            <p:cNvSpPr>
              <a:spLocks/>
            </p:cNvSpPr>
            <p:nvPr/>
          </p:nvSpPr>
          <p:spPr bwMode="auto">
            <a:xfrm>
              <a:off x="548707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39" name="Freeform 351"/>
            <p:cNvSpPr>
              <a:spLocks/>
            </p:cNvSpPr>
            <p:nvPr/>
          </p:nvSpPr>
          <p:spPr bwMode="auto">
            <a:xfrm>
              <a:off x="584952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0" name="Freeform 352"/>
            <p:cNvSpPr>
              <a:spLocks/>
            </p:cNvSpPr>
            <p:nvPr/>
          </p:nvSpPr>
          <p:spPr bwMode="auto">
            <a:xfrm>
              <a:off x="563563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1" name="Freeform 353"/>
            <p:cNvSpPr>
              <a:spLocks/>
            </p:cNvSpPr>
            <p:nvPr/>
          </p:nvSpPr>
          <p:spPr bwMode="auto">
            <a:xfrm>
              <a:off x="563563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2" name="Freeform 354"/>
            <p:cNvSpPr>
              <a:spLocks/>
            </p:cNvSpPr>
            <p:nvPr/>
          </p:nvSpPr>
          <p:spPr bwMode="auto">
            <a:xfrm>
              <a:off x="5440962"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3" name="Freeform 355"/>
            <p:cNvSpPr>
              <a:spLocks/>
            </p:cNvSpPr>
            <p:nvPr/>
          </p:nvSpPr>
          <p:spPr bwMode="auto">
            <a:xfrm>
              <a:off x="558056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4" name="Freeform 356"/>
            <p:cNvSpPr>
              <a:spLocks/>
            </p:cNvSpPr>
            <p:nvPr/>
          </p:nvSpPr>
          <p:spPr bwMode="auto">
            <a:xfrm>
              <a:off x="6591089" y="2262290"/>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5" name="Freeform 357"/>
            <p:cNvSpPr>
              <a:spLocks/>
            </p:cNvSpPr>
            <p:nvPr/>
          </p:nvSpPr>
          <p:spPr bwMode="auto">
            <a:xfrm>
              <a:off x="6877979" y="278030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6" name="Freeform 358"/>
            <p:cNvSpPr>
              <a:spLocks noChangeAspect="1"/>
            </p:cNvSpPr>
            <p:nvPr/>
          </p:nvSpPr>
          <p:spPr bwMode="auto">
            <a:xfrm>
              <a:off x="6762711" y="2954204"/>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7" name="Freeform 359"/>
            <p:cNvSpPr>
              <a:spLocks/>
            </p:cNvSpPr>
            <p:nvPr/>
          </p:nvSpPr>
          <p:spPr bwMode="auto">
            <a:xfrm>
              <a:off x="6196613" y="139647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8" name="Freeform 360"/>
            <p:cNvSpPr>
              <a:spLocks/>
            </p:cNvSpPr>
            <p:nvPr/>
          </p:nvSpPr>
          <p:spPr bwMode="auto">
            <a:xfrm>
              <a:off x="5747065"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49" name="Freeform 361"/>
            <p:cNvSpPr>
              <a:spLocks/>
            </p:cNvSpPr>
            <p:nvPr/>
          </p:nvSpPr>
          <p:spPr bwMode="auto">
            <a:xfrm>
              <a:off x="5316730"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0" name="Freeform 362"/>
            <p:cNvSpPr>
              <a:spLocks/>
            </p:cNvSpPr>
            <p:nvPr/>
          </p:nvSpPr>
          <p:spPr bwMode="auto">
            <a:xfrm>
              <a:off x="6623108" y="28826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1" name="Freeform 363"/>
            <p:cNvSpPr>
              <a:spLocks/>
            </p:cNvSpPr>
            <p:nvPr/>
          </p:nvSpPr>
          <p:spPr bwMode="auto">
            <a:xfrm>
              <a:off x="6702516" y="29357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2" name="Freeform 364"/>
            <p:cNvSpPr>
              <a:spLocks/>
            </p:cNvSpPr>
            <p:nvPr/>
          </p:nvSpPr>
          <p:spPr bwMode="auto">
            <a:xfrm>
              <a:off x="5598497"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3" name="Freeform 365"/>
            <p:cNvSpPr>
              <a:spLocks noChangeAspect="1"/>
            </p:cNvSpPr>
            <p:nvPr/>
          </p:nvSpPr>
          <p:spPr bwMode="auto">
            <a:xfrm>
              <a:off x="6775518" y="2971471"/>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4" name="Freeform 366"/>
            <p:cNvSpPr>
              <a:spLocks noChangeAspect="1"/>
            </p:cNvSpPr>
            <p:nvPr/>
          </p:nvSpPr>
          <p:spPr bwMode="auto">
            <a:xfrm>
              <a:off x="6739658" y="2954204"/>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5" name="Freeform 367"/>
            <p:cNvSpPr>
              <a:spLocks noChangeAspect="1"/>
            </p:cNvSpPr>
            <p:nvPr/>
          </p:nvSpPr>
          <p:spPr bwMode="auto">
            <a:xfrm>
              <a:off x="6794730"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6" name="Freeform 368"/>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7" name="Freeform 369"/>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8" name="Freeform 370"/>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59" name="Freeform 371"/>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0" name="Freeform 372"/>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1" name="Freeform 373"/>
            <p:cNvSpPr>
              <a:spLocks/>
            </p:cNvSpPr>
            <p:nvPr/>
          </p:nvSpPr>
          <p:spPr bwMode="auto">
            <a:xfrm>
              <a:off x="7007337" y="255212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2" name="Freeform 374"/>
            <p:cNvSpPr>
              <a:spLocks/>
            </p:cNvSpPr>
            <p:nvPr/>
          </p:nvSpPr>
          <p:spPr bwMode="auto">
            <a:xfrm>
              <a:off x="6909999" y="26594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3" name="Freeform 375"/>
            <p:cNvSpPr>
              <a:spLocks/>
            </p:cNvSpPr>
            <p:nvPr/>
          </p:nvSpPr>
          <p:spPr bwMode="auto">
            <a:xfrm>
              <a:off x="7911556"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4" name="Freeform 376"/>
            <p:cNvSpPr>
              <a:spLocks/>
            </p:cNvSpPr>
            <p:nvPr/>
          </p:nvSpPr>
          <p:spPr bwMode="auto">
            <a:xfrm>
              <a:off x="6897192" y="27001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5" name="Freeform 377"/>
            <p:cNvSpPr>
              <a:spLocks/>
            </p:cNvSpPr>
            <p:nvPr/>
          </p:nvSpPr>
          <p:spPr bwMode="auto">
            <a:xfrm>
              <a:off x="6044203" y="1449505"/>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6" name="Freeform 378"/>
            <p:cNvSpPr>
              <a:spLocks/>
            </p:cNvSpPr>
            <p:nvPr/>
          </p:nvSpPr>
          <p:spPr bwMode="auto">
            <a:xfrm>
              <a:off x="6651285"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7" name="Freeform 379"/>
            <p:cNvSpPr>
              <a:spLocks/>
            </p:cNvSpPr>
            <p:nvPr/>
          </p:nvSpPr>
          <p:spPr bwMode="auto">
            <a:xfrm>
              <a:off x="6692269"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8" name="Freeform 380"/>
            <p:cNvSpPr>
              <a:spLocks/>
            </p:cNvSpPr>
            <p:nvPr/>
          </p:nvSpPr>
          <p:spPr bwMode="auto">
            <a:xfrm>
              <a:off x="8078055"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69" name="Freeform 381"/>
            <p:cNvSpPr>
              <a:spLocks/>
            </p:cNvSpPr>
            <p:nvPr/>
          </p:nvSpPr>
          <p:spPr bwMode="auto">
            <a:xfrm>
              <a:off x="6632072"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0" name="Freeform 382"/>
            <p:cNvSpPr>
              <a:spLocks/>
            </p:cNvSpPr>
            <p:nvPr/>
          </p:nvSpPr>
          <p:spPr bwMode="auto">
            <a:xfrm>
              <a:off x="5348747" y="1614775"/>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1" name="Freeform 383"/>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2" name="Freeform 384"/>
            <p:cNvSpPr>
              <a:spLocks/>
            </p:cNvSpPr>
            <p:nvPr/>
          </p:nvSpPr>
          <p:spPr bwMode="auto">
            <a:xfrm>
              <a:off x="58354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3" name="Freeform 385"/>
            <p:cNvSpPr>
              <a:spLocks/>
            </p:cNvSpPr>
            <p:nvPr/>
          </p:nvSpPr>
          <p:spPr bwMode="auto">
            <a:xfrm>
              <a:off x="5228357" y="225735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4" name="Freeform 386"/>
            <p:cNvSpPr>
              <a:spLocks/>
            </p:cNvSpPr>
            <p:nvPr/>
          </p:nvSpPr>
          <p:spPr bwMode="auto">
            <a:xfrm>
              <a:off x="5228357" y="2047685"/>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5" name="Freeform 387"/>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6" name="Freeform 388"/>
            <p:cNvSpPr>
              <a:spLocks/>
            </p:cNvSpPr>
            <p:nvPr/>
          </p:nvSpPr>
          <p:spPr bwMode="auto">
            <a:xfrm>
              <a:off x="4936342" y="227585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7" name="Freeform 389"/>
            <p:cNvSpPr>
              <a:spLocks/>
            </p:cNvSpPr>
            <p:nvPr/>
          </p:nvSpPr>
          <p:spPr bwMode="auto">
            <a:xfrm>
              <a:off x="5343624" y="181581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8" name="Freeform 390"/>
            <p:cNvSpPr>
              <a:spLocks/>
            </p:cNvSpPr>
            <p:nvPr/>
          </p:nvSpPr>
          <p:spPr bwMode="auto">
            <a:xfrm>
              <a:off x="5237321" y="2512662"/>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79" name="Freeform 391"/>
            <p:cNvSpPr>
              <a:spLocks/>
            </p:cNvSpPr>
            <p:nvPr/>
          </p:nvSpPr>
          <p:spPr bwMode="auto">
            <a:xfrm>
              <a:off x="5195056" y="231162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0" name="Freeform 392"/>
            <p:cNvSpPr>
              <a:spLocks/>
            </p:cNvSpPr>
            <p:nvPr/>
          </p:nvSpPr>
          <p:spPr bwMode="auto">
            <a:xfrm>
              <a:off x="4922253" y="234245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1" name="Freeform 393"/>
            <p:cNvSpPr>
              <a:spLocks/>
            </p:cNvSpPr>
            <p:nvPr/>
          </p:nvSpPr>
          <p:spPr bwMode="auto">
            <a:xfrm>
              <a:off x="5329536" y="234245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2" name="Freeform 394"/>
            <p:cNvSpPr>
              <a:spLocks/>
            </p:cNvSpPr>
            <p:nvPr/>
          </p:nvSpPr>
          <p:spPr bwMode="auto">
            <a:xfrm>
              <a:off x="5524212" y="27482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3" name="Freeform 395"/>
            <p:cNvSpPr>
              <a:spLocks/>
            </p:cNvSpPr>
            <p:nvPr/>
          </p:nvSpPr>
          <p:spPr bwMode="auto">
            <a:xfrm>
              <a:off x="5403821" y="27840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4" name="Freeform 396"/>
            <p:cNvSpPr>
              <a:spLocks/>
            </p:cNvSpPr>
            <p:nvPr/>
          </p:nvSpPr>
          <p:spPr bwMode="auto">
            <a:xfrm>
              <a:off x="5116930" y="27753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5" name="Freeform 397"/>
            <p:cNvSpPr>
              <a:spLocks/>
            </p:cNvSpPr>
            <p:nvPr/>
          </p:nvSpPr>
          <p:spPr bwMode="auto">
            <a:xfrm>
              <a:off x="564460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6" name="Freeform 398"/>
            <p:cNvSpPr>
              <a:spLocks/>
            </p:cNvSpPr>
            <p:nvPr/>
          </p:nvSpPr>
          <p:spPr bwMode="auto">
            <a:xfrm>
              <a:off x="5538300"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7" name="Freeform 399"/>
            <p:cNvSpPr>
              <a:spLocks/>
            </p:cNvSpPr>
            <p:nvPr/>
          </p:nvSpPr>
          <p:spPr bwMode="auto">
            <a:xfrm>
              <a:off x="5403821" y="279386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8" name="Freeform 400"/>
            <p:cNvSpPr>
              <a:spLocks/>
            </p:cNvSpPr>
            <p:nvPr/>
          </p:nvSpPr>
          <p:spPr bwMode="auto">
            <a:xfrm>
              <a:off x="5172002" y="276673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89" name="Freeform 401"/>
            <p:cNvSpPr>
              <a:spLocks/>
            </p:cNvSpPr>
            <p:nvPr/>
          </p:nvSpPr>
          <p:spPr bwMode="auto">
            <a:xfrm>
              <a:off x="5598497"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0" name="Freeform 402"/>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1" name="Freeform 403"/>
            <p:cNvSpPr>
              <a:spLocks/>
            </p:cNvSpPr>
            <p:nvPr/>
          </p:nvSpPr>
          <p:spPr bwMode="auto">
            <a:xfrm>
              <a:off x="6423308" y="165917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2" name="Freeform 404"/>
            <p:cNvSpPr>
              <a:spLocks/>
            </p:cNvSpPr>
            <p:nvPr/>
          </p:nvSpPr>
          <p:spPr bwMode="auto">
            <a:xfrm>
              <a:off x="6442519" y="203905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3" name="Freeform 405"/>
            <p:cNvSpPr>
              <a:spLocks/>
            </p:cNvSpPr>
            <p:nvPr/>
          </p:nvSpPr>
          <p:spPr bwMode="auto">
            <a:xfrm>
              <a:off x="5663815"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4" name="Freeform 406"/>
            <p:cNvSpPr>
              <a:spLocks/>
            </p:cNvSpPr>
            <p:nvPr/>
          </p:nvSpPr>
          <p:spPr bwMode="auto">
            <a:xfrm>
              <a:off x="6396413" y="196751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5" name="Freeform 407"/>
            <p:cNvSpPr>
              <a:spLocks/>
            </p:cNvSpPr>
            <p:nvPr/>
          </p:nvSpPr>
          <p:spPr bwMode="auto">
            <a:xfrm>
              <a:off x="6242720" y="1583942"/>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6" name="Freeform 408"/>
            <p:cNvSpPr>
              <a:spLocks/>
            </p:cNvSpPr>
            <p:nvPr/>
          </p:nvSpPr>
          <p:spPr bwMode="auto">
            <a:xfrm>
              <a:off x="8722279" y="244976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7" name="Freeform 409"/>
            <p:cNvSpPr>
              <a:spLocks/>
            </p:cNvSpPr>
            <p:nvPr/>
          </p:nvSpPr>
          <p:spPr bwMode="auto">
            <a:xfrm>
              <a:off x="8314996" y="240905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8" name="Freeform 410"/>
            <p:cNvSpPr>
              <a:spLocks/>
            </p:cNvSpPr>
            <p:nvPr/>
          </p:nvSpPr>
          <p:spPr bwMode="auto">
            <a:xfrm>
              <a:off x="5242445" y="183801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499" name="Freeform 411"/>
            <p:cNvSpPr>
              <a:spLocks/>
            </p:cNvSpPr>
            <p:nvPr/>
          </p:nvSpPr>
          <p:spPr bwMode="auto">
            <a:xfrm>
              <a:off x="5228357" y="198971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0" name="Freeform 412"/>
            <p:cNvSpPr>
              <a:spLocks/>
            </p:cNvSpPr>
            <p:nvPr/>
          </p:nvSpPr>
          <p:spPr bwMode="auto">
            <a:xfrm>
              <a:off x="4987573" y="203905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1" name="Freeform 413"/>
            <p:cNvSpPr>
              <a:spLocks/>
            </p:cNvSpPr>
            <p:nvPr/>
          </p:nvSpPr>
          <p:spPr bwMode="auto">
            <a:xfrm>
              <a:off x="5074664" y="147170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2" name="Freeform 414"/>
            <p:cNvSpPr>
              <a:spLocks/>
            </p:cNvSpPr>
            <p:nvPr/>
          </p:nvSpPr>
          <p:spPr bwMode="auto">
            <a:xfrm>
              <a:off x="5242445" y="252499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3" name="Freeform 415"/>
            <p:cNvSpPr>
              <a:spLocks/>
            </p:cNvSpPr>
            <p:nvPr/>
          </p:nvSpPr>
          <p:spPr bwMode="auto">
            <a:xfrm>
              <a:off x="5283429" y="244482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4" name="Freeform 416"/>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5" name="Freeform 417"/>
            <p:cNvSpPr>
              <a:spLocks/>
            </p:cNvSpPr>
            <p:nvPr/>
          </p:nvSpPr>
          <p:spPr bwMode="auto">
            <a:xfrm>
              <a:off x="4977326" y="244482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6" name="Freeform 418"/>
            <p:cNvSpPr>
              <a:spLocks/>
            </p:cNvSpPr>
            <p:nvPr/>
          </p:nvSpPr>
          <p:spPr bwMode="auto">
            <a:xfrm>
              <a:off x="5329536" y="24941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7" name="Freeform 419"/>
            <p:cNvSpPr>
              <a:spLocks/>
            </p:cNvSpPr>
            <p:nvPr/>
          </p:nvSpPr>
          <p:spPr bwMode="auto">
            <a:xfrm>
              <a:off x="5251409" y="249416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8" name="Freeform 420"/>
            <p:cNvSpPr>
              <a:spLocks/>
            </p:cNvSpPr>
            <p:nvPr/>
          </p:nvSpPr>
          <p:spPr bwMode="auto">
            <a:xfrm>
              <a:off x="5320571" y="2449760"/>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09" name="Freeform 421"/>
            <p:cNvSpPr>
              <a:spLocks/>
            </p:cNvSpPr>
            <p:nvPr/>
          </p:nvSpPr>
          <p:spPr bwMode="auto">
            <a:xfrm>
              <a:off x="5028556" y="241892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0" name="Freeform 423"/>
            <p:cNvSpPr>
              <a:spLocks/>
            </p:cNvSpPr>
            <p:nvPr/>
          </p:nvSpPr>
          <p:spPr bwMode="auto">
            <a:xfrm>
              <a:off x="5186091" y="255706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1" name="Freeform 424"/>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2" name="Freeform 425"/>
            <p:cNvSpPr>
              <a:spLocks noChangeAspect="1"/>
            </p:cNvSpPr>
            <p:nvPr/>
          </p:nvSpPr>
          <p:spPr bwMode="auto">
            <a:xfrm>
              <a:off x="6775518"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3" name="Freeform 426"/>
            <p:cNvSpPr>
              <a:spLocks noChangeAspect="1"/>
            </p:cNvSpPr>
            <p:nvPr/>
          </p:nvSpPr>
          <p:spPr bwMode="auto">
            <a:xfrm>
              <a:off x="6757587"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4" name="Freeform 427"/>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5" name="Freeform 428"/>
            <p:cNvSpPr>
              <a:spLocks/>
            </p:cNvSpPr>
            <p:nvPr/>
          </p:nvSpPr>
          <p:spPr bwMode="auto">
            <a:xfrm>
              <a:off x="6706357"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6" name="Freeform 429"/>
            <p:cNvSpPr>
              <a:spLocks/>
            </p:cNvSpPr>
            <p:nvPr/>
          </p:nvSpPr>
          <p:spPr bwMode="auto">
            <a:xfrm>
              <a:off x="5246286" y="244976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7" name="Freeform 430"/>
            <p:cNvSpPr>
              <a:spLocks/>
            </p:cNvSpPr>
            <p:nvPr/>
          </p:nvSpPr>
          <p:spPr bwMode="auto">
            <a:xfrm>
              <a:off x="5423033" y="27482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8" name="Freeform 431"/>
            <p:cNvSpPr>
              <a:spLocks/>
            </p:cNvSpPr>
            <p:nvPr/>
          </p:nvSpPr>
          <p:spPr bwMode="auto">
            <a:xfrm>
              <a:off x="5464016"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19" name="Freeform 432"/>
            <p:cNvSpPr>
              <a:spLocks/>
            </p:cNvSpPr>
            <p:nvPr/>
          </p:nvSpPr>
          <p:spPr bwMode="auto">
            <a:xfrm>
              <a:off x="56689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0" name="Freeform 433"/>
            <p:cNvSpPr>
              <a:spLocks/>
            </p:cNvSpPr>
            <p:nvPr/>
          </p:nvSpPr>
          <p:spPr bwMode="auto">
            <a:xfrm>
              <a:off x="5122054"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1" name="Freeform 434"/>
            <p:cNvSpPr>
              <a:spLocks/>
            </p:cNvSpPr>
            <p:nvPr/>
          </p:nvSpPr>
          <p:spPr bwMode="auto">
            <a:xfrm>
              <a:off x="5515247"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2" name="Freeform 435"/>
            <p:cNvSpPr>
              <a:spLocks/>
            </p:cNvSpPr>
            <p:nvPr/>
          </p:nvSpPr>
          <p:spPr bwMode="auto">
            <a:xfrm>
              <a:off x="5288553" y="234245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3" name="Freeform 436"/>
            <p:cNvSpPr>
              <a:spLocks/>
            </p:cNvSpPr>
            <p:nvPr/>
          </p:nvSpPr>
          <p:spPr bwMode="auto">
            <a:xfrm>
              <a:off x="5260375" y="239549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4" name="Freeform 437"/>
            <p:cNvSpPr>
              <a:spLocks/>
            </p:cNvSpPr>
            <p:nvPr/>
          </p:nvSpPr>
          <p:spPr bwMode="auto">
            <a:xfrm>
              <a:off x="586745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5" name="Freeform 438"/>
            <p:cNvSpPr>
              <a:spLocks/>
            </p:cNvSpPr>
            <p:nvPr/>
          </p:nvSpPr>
          <p:spPr bwMode="auto">
            <a:xfrm>
              <a:off x="4959395" y="232025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6" name="Freeform 439"/>
            <p:cNvSpPr>
              <a:spLocks/>
            </p:cNvSpPr>
            <p:nvPr/>
          </p:nvSpPr>
          <p:spPr bwMode="auto">
            <a:xfrm>
              <a:off x="5306483" y="239549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7" name="Freeform 440"/>
            <p:cNvSpPr>
              <a:spLocks/>
            </p:cNvSpPr>
            <p:nvPr/>
          </p:nvSpPr>
          <p:spPr bwMode="auto">
            <a:xfrm>
              <a:off x="5255252" y="227092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8" name="Freeform 441"/>
            <p:cNvSpPr>
              <a:spLocks/>
            </p:cNvSpPr>
            <p:nvPr/>
          </p:nvSpPr>
          <p:spPr bwMode="auto">
            <a:xfrm>
              <a:off x="5228357" y="206988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29" name="Freeform 442"/>
            <p:cNvSpPr>
              <a:spLocks/>
            </p:cNvSpPr>
            <p:nvPr/>
          </p:nvSpPr>
          <p:spPr bwMode="auto">
            <a:xfrm>
              <a:off x="5738100"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0" name="Freeform 443"/>
            <p:cNvSpPr>
              <a:spLocks/>
            </p:cNvSpPr>
            <p:nvPr/>
          </p:nvSpPr>
          <p:spPr bwMode="auto">
            <a:xfrm>
              <a:off x="4917130" y="2042752"/>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1" name="Freeform 444"/>
            <p:cNvSpPr>
              <a:spLocks/>
            </p:cNvSpPr>
            <p:nvPr/>
          </p:nvSpPr>
          <p:spPr bwMode="auto">
            <a:xfrm>
              <a:off x="4940184" y="219938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2" name="Freeform 445"/>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3" name="Freeform 446"/>
            <p:cNvSpPr>
              <a:spLocks/>
            </p:cNvSpPr>
            <p:nvPr/>
          </p:nvSpPr>
          <p:spPr bwMode="auto">
            <a:xfrm>
              <a:off x="5269340" y="11016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4" name="Freeform 447"/>
            <p:cNvSpPr>
              <a:spLocks/>
            </p:cNvSpPr>
            <p:nvPr/>
          </p:nvSpPr>
          <p:spPr bwMode="auto">
            <a:xfrm>
              <a:off x="5097718" y="173071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5" name="Freeform 448"/>
            <p:cNvSpPr>
              <a:spLocks/>
            </p:cNvSpPr>
            <p:nvPr/>
          </p:nvSpPr>
          <p:spPr bwMode="auto">
            <a:xfrm>
              <a:off x="5826474"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6" name="Freeform 449"/>
            <p:cNvSpPr>
              <a:spLocks/>
            </p:cNvSpPr>
            <p:nvPr/>
          </p:nvSpPr>
          <p:spPr bwMode="auto">
            <a:xfrm>
              <a:off x="4782650" y="193668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7" name="Freeform 450"/>
            <p:cNvSpPr>
              <a:spLocks/>
            </p:cNvSpPr>
            <p:nvPr/>
          </p:nvSpPr>
          <p:spPr bwMode="auto">
            <a:xfrm>
              <a:off x="5163037" y="222158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8" name="Freeform 451"/>
            <p:cNvSpPr>
              <a:spLocks/>
            </p:cNvSpPr>
            <p:nvPr/>
          </p:nvSpPr>
          <p:spPr bwMode="auto">
            <a:xfrm>
              <a:off x="5255252" y="212415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39" name="Freeform 452"/>
            <p:cNvSpPr>
              <a:spLocks/>
            </p:cNvSpPr>
            <p:nvPr/>
          </p:nvSpPr>
          <p:spPr bwMode="auto">
            <a:xfrm>
              <a:off x="5107965" y="192311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0" name="Freeform 453"/>
            <p:cNvSpPr>
              <a:spLocks/>
            </p:cNvSpPr>
            <p:nvPr/>
          </p:nvSpPr>
          <p:spPr bwMode="auto">
            <a:xfrm>
              <a:off x="5807261"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1" name="Freeform 454"/>
            <p:cNvSpPr>
              <a:spLocks/>
            </p:cNvSpPr>
            <p:nvPr/>
          </p:nvSpPr>
          <p:spPr bwMode="auto">
            <a:xfrm>
              <a:off x="4908165" y="211428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2" name="Freeform 455"/>
            <p:cNvSpPr>
              <a:spLocks/>
            </p:cNvSpPr>
            <p:nvPr/>
          </p:nvSpPr>
          <p:spPr bwMode="auto">
            <a:xfrm>
              <a:off x="5274463" y="213648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3" name="Freeform 456"/>
            <p:cNvSpPr>
              <a:spLocks/>
            </p:cNvSpPr>
            <p:nvPr/>
          </p:nvSpPr>
          <p:spPr bwMode="auto">
            <a:xfrm>
              <a:off x="4879988" y="137797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4" name="Freeform 457"/>
            <p:cNvSpPr>
              <a:spLocks/>
            </p:cNvSpPr>
            <p:nvPr/>
          </p:nvSpPr>
          <p:spPr bwMode="auto">
            <a:xfrm>
              <a:off x="5195056" y="181951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5" name="Freeform 458"/>
            <p:cNvSpPr>
              <a:spLocks/>
            </p:cNvSpPr>
            <p:nvPr/>
          </p:nvSpPr>
          <p:spPr bwMode="auto">
            <a:xfrm>
              <a:off x="5157914" y="167767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6" name="Freeform 459"/>
            <p:cNvSpPr>
              <a:spLocks/>
            </p:cNvSpPr>
            <p:nvPr/>
          </p:nvSpPr>
          <p:spPr bwMode="auto">
            <a:xfrm>
              <a:off x="5575443"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7" name="Freeform 460"/>
            <p:cNvSpPr>
              <a:spLocks/>
            </p:cNvSpPr>
            <p:nvPr/>
          </p:nvSpPr>
          <p:spPr bwMode="auto">
            <a:xfrm>
              <a:off x="4899201" y="110539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8" name="Freeform 461"/>
            <p:cNvSpPr>
              <a:spLocks/>
            </p:cNvSpPr>
            <p:nvPr/>
          </p:nvSpPr>
          <p:spPr bwMode="auto">
            <a:xfrm>
              <a:off x="5242445" y="10696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49" name="Freeform 462"/>
            <p:cNvSpPr>
              <a:spLocks/>
            </p:cNvSpPr>
            <p:nvPr/>
          </p:nvSpPr>
          <p:spPr bwMode="auto">
            <a:xfrm>
              <a:off x="6591089"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0" name="Freeform 463"/>
            <p:cNvSpPr>
              <a:spLocks/>
            </p:cNvSpPr>
            <p:nvPr/>
          </p:nvSpPr>
          <p:spPr bwMode="auto">
            <a:xfrm>
              <a:off x="6808819" y="295420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1" name="Freeform 464"/>
            <p:cNvSpPr>
              <a:spLocks/>
            </p:cNvSpPr>
            <p:nvPr/>
          </p:nvSpPr>
          <p:spPr bwMode="auto">
            <a:xfrm>
              <a:off x="6660249" y="286540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2" name="Freeform 465"/>
            <p:cNvSpPr>
              <a:spLocks/>
            </p:cNvSpPr>
            <p:nvPr/>
          </p:nvSpPr>
          <p:spPr bwMode="auto">
            <a:xfrm>
              <a:off x="6568035" y="264586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3" name="Freeform 466"/>
            <p:cNvSpPr>
              <a:spLocks/>
            </p:cNvSpPr>
            <p:nvPr/>
          </p:nvSpPr>
          <p:spPr bwMode="auto">
            <a:xfrm>
              <a:off x="5260375" y="212785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4" name="Freeform 467"/>
            <p:cNvSpPr>
              <a:spLocks/>
            </p:cNvSpPr>
            <p:nvPr/>
          </p:nvSpPr>
          <p:spPr bwMode="auto">
            <a:xfrm>
              <a:off x="6423308"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5" name="Freeform 468"/>
            <p:cNvSpPr>
              <a:spLocks/>
            </p:cNvSpPr>
            <p:nvPr/>
          </p:nvSpPr>
          <p:spPr bwMode="auto">
            <a:xfrm>
              <a:off x="5320571"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6" name="Freeform 469"/>
            <p:cNvSpPr>
              <a:spLocks/>
            </p:cNvSpPr>
            <p:nvPr/>
          </p:nvSpPr>
          <p:spPr bwMode="auto">
            <a:xfrm>
              <a:off x="5414068"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7" name="Freeform 470"/>
            <p:cNvSpPr>
              <a:spLocks/>
            </p:cNvSpPr>
            <p:nvPr/>
          </p:nvSpPr>
          <p:spPr bwMode="auto">
            <a:xfrm>
              <a:off x="5131019"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8" name="Freeform 471"/>
            <p:cNvSpPr>
              <a:spLocks/>
            </p:cNvSpPr>
            <p:nvPr/>
          </p:nvSpPr>
          <p:spPr bwMode="auto">
            <a:xfrm>
              <a:off x="5417909"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59" name="Freeform 472"/>
            <p:cNvSpPr>
              <a:spLocks/>
            </p:cNvSpPr>
            <p:nvPr/>
          </p:nvSpPr>
          <p:spPr bwMode="auto">
            <a:xfrm>
              <a:off x="5116930"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0" name="Freeform 473"/>
            <p:cNvSpPr>
              <a:spLocks/>
            </p:cNvSpPr>
            <p:nvPr/>
          </p:nvSpPr>
          <p:spPr bwMode="auto">
            <a:xfrm>
              <a:off x="5329536" y="265449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1" name="Freeform 474"/>
            <p:cNvSpPr>
              <a:spLocks/>
            </p:cNvSpPr>
            <p:nvPr/>
          </p:nvSpPr>
          <p:spPr bwMode="auto">
            <a:xfrm>
              <a:off x="5348747" y="263723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2" name="Freeform 475"/>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3" name="Freeform 476"/>
            <p:cNvSpPr>
              <a:spLocks/>
            </p:cNvSpPr>
            <p:nvPr/>
          </p:nvSpPr>
          <p:spPr bwMode="auto">
            <a:xfrm>
              <a:off x="5065699" y="263723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4" name="Freeform 477"/>
            <p:cNvSpPr>
              <a:spLocks/>
            </p:cNvSpPr>
            <p:nvPr/>
          </p:nvSpPr>
          <p:spPr bwMode="auto">
            <a:xfrm>
              <a:off x="5376925" y="265449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5" name="Freeform 478"/>
            <p:cNvSpPr>
              <a:spLocks/>
            </p:cNvSpPr>
            <p:nvPr/>
          </p:nvSpPr>
          <p:spPr bwMode="auto">
            <a:xfrm>
              <a:off x="5437121" y="26507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6" name="Freeform 479"/>
            <p:cNvSpPr>
              <a:spLocks/>
            </p:cNvSpPr>
            <p:nvPr/>
          </p:nvSpPr>
          <p:spPr bwMode="auto">
            <a:xfrm>
              <a:off x="5102841" y="248552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7" name="Freeform 480"/>
            <p:cNvSpPr>
              <a:spLocks/>
            </p:cNvSpPr>
            <p:nvPr/>
          </p:nvSpPr>
          <p:spPr bwMode="auto">
            <a:xfrm>
              <a:off x="5279587" y="203041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8" name="Freeform 481"/>
            <p:cNvSpPr>
              <a:spLocks/>
            </p:cNvSpPr>
            <p:nvPr/>
          </p:nvSpPr>
          <p:spPr bwMode="auto">
            <a:xfrm>
              <a:off x="5228357" y="206618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69" name="Freeform 482"/>
            <p:cNvSpPr>
              <a:spLocks/>
            </p:cNvSpPr>
            <p:nvPr/>
          </p:nvSpPr>
          <p:spPr bwMode="auto">
            <a:xfrm>
              <a:off x="5927652"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0" name="Freeform 483"/>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1" name="Freeform 484"/>
            <p:cNvSpPr>
              <a:spLocks/>
            </p:cNvSpPr>
            <p:nvPr/>
          </p:nvSpPr>
          <p:spPr bwMode="auto">
            <a:xfrm>
              <a:off x="4917130" y="221295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2" name="Freeform 485"/>
            <p:cNvSpPr>
              <a:spLocks/>
            </p:cNvSpPr>
            <p:nvPr/>
          </p:nvSpPr>
          <p:spPr bwMode="auto">
            <a:xfrm>
              <a:off x="5255252" y="203905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3" name="Freeform 486"/>
            <p:cNvSpPr>
              <a:spLocks/>
            </p:cNvSpPr>
            <p:nvPr/>
          </p:nvSpPr>
          <p:spPr bwMode="auto">
            <a:xfrm>
              <a:off x="5899476"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4" name="Freeform 487"/>
            <p:cNvSpPr>
              <a:spLocks/>
            </p:cNvSpPr>
            <p:nvPr/>
          </p:nvSpPr>
          <p:spPr bwMode="auto">
            <a:xfrm>
              <a:off x="5246286" y="181581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5" name="Freeform 488"/>
            <p:cNvSpPr>
              <a:spLocks/>
            </p:cNvSpPr>
            <p:nvPr/>
          </p:nvSpPr>
          <p:spPr bwMode="auto">
            <a:xfrm>
              <a:off x="5274463" y="176647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6" name="Freeform 489"/>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7" name="Freeform 490"/>
            <p:cNvSpPr>
              <a:spLocks/>
            </p:cNvSpPr>
            <p:nvPr/>
          </p:nvSpPr>
          <p:spPr bwMode="auto">
            <a:xfrm>
              <a:off x="4977326" y="80692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8" name="Freeform 491"/>
            <p:cNvSpPr>
              <a:spLocks/>
            </p:cNvSpPr>
            <p:nvPr/>
          </p:nvSpPr>
          <p:spPr bwMode="auto">
            <a:xfrm>
              <a:off x="4940184" y="205631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79" name="Freeform 492"/>
            <p:cNvSpPr>
              <a:spLocks/>
            </p:cNvSpPr>
            <p:nvPr/>
          </p:nvSpPr>
          <p:spPr bwMode="auto">
            <a:xfrm>
              <a:off x="5543423"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0" name="Freeform 493"/>
            <p:cNvSpPr>
              <a:spLocks/>
            </p:cNvSpPr>
            <p:nvPr/>
          </p:nvSpPr>
          <p:spPr bwMode="auto">
            <a:xfrm>
              <a:off x="5366678" y="276673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1" name="Freeform 494"/>
            <p:cNvSpPr>
              <a:spLocks/>
            </p:cNvSpPr>
            <p:nvPr/>
          </p:nvSpPr>
          <p:spPr bwMode="auto">
            <a:xfrm>
              <a:off x="5729136"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2" name="Freeform 495"/>
            <p:cNvSpPr>
              <a:spLocks/>
            </p:cNvSpPr>
            <p:nvPr/>
          </p:nvSpPr>
          <p:spPr bwMode="auto">
            <a:xfrm>
              <a:off x="5200179" y="27581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3" name="Freeform 496"/>
            <p:cNvSpPr>
              <a:spLocks/>
            </p:cNvSpPr>
            <p:nvPr/>
          </p:nvSpPr>
          <p:spPr bwMode="auto">
            <a:xfrm>
              <a:off x="5552389" y="282963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4" name="Freeform 497"/>
            <p:cNvSpPr>
              <a:spLocks/>
            </p:cNvSpPr>
            <p:nvPr/>
          </p:nvSpPr>
          <p:spPr bwMode="auto">
            <a:xfrm>
              <a:off x="6947140" y="286540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5" name="Freeform 498"/>
            <p:cNvSpPr>
              <a:spLocks/>
            </p:cNvSpPr>
            <p:nvPr/>
          </p:nvSpPr>
          <p:spPr bwMode="auto">
            <a:xfrm>
              <a:off x="6934334" y="286540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6" name="Freeform 499"/>
            <p:cNvSpPr>
              <a:spLocks/>
            </p:cNvSpPr>
            <p:nvPr/>
          </p:nvSpPr>
          <p:spPr bwMode="auto">
            <a:xfrm>
              <a:off x="6869014" y="291843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7" name="Freeform 500"/>
            <p:cNvSpPr>
              <a:spLocks/>
            </p:cNvSpPr>
            <p:nvPr/>
          </p:nvSpPr>
          <p:spPr bwMode="auto">
            <a:xfrm>
              <a:off x="7003495" y="28160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8" name="Freeform 501"/>
            <p:cNvSpPr>
              <a:spLocks/>
            </p:cNvSpPr>
            <p:nvPr/>
          </p:nvSpPr>
          <p:spPr bwMode="auto">
            <a:xfrm>
              <a:off x="5557513"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89" name="Freeform 502"/>
            <p:cNvSpPr>
              <a:spLocks/>
            </p:cNvSpPr>
            <p:nvPr/>
          </p:nvSpPr>
          <p:spPr bwMode="auto">
            <a:xfrm>
              <a:off x="6984283" y="257063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0" name="Freeform 503"/>
            <p:cNvSpPr>
              <a:spLocks/>
            </p:cNvSpPr>
            <p:nvPr/>
          </p:nvSpPr>
          <p:spPr bwMode="auto">
            <a:xfrm>
              <a:off x="5232198" y="186884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1" name="Freeform 504"/>
            <p:cNvSpPr>
              <a:spLocks/>
            </p:cNvSpPr>
            <p:nvPr/>
          </p:nvSpPr>
          <p:spPr bwMode="auto">
            <a:xfrm>
              <a:off x="6892068" y="27704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2" name="Freeform 505"/>
            <p:cNvSpPr>
              <a:spLocks/>
            </p:cNvSpPr>
            <p:nvPr/>
          </p:nvSpPr>
          <p:spPr bwMode="auto">
            <a:xfrm>
              <a:off x="6934334" y="261009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3" name="Freeform 506"/>
            <p:cNvSpPr>
              <a:spLocks/>
            </p:cNvSpPr>
            <p:nvPr/>
          </p:nvSpPr>
          <p:spPr bwMode="auto">
            <a:xfrm>
              <a:off x="6970194" y="261503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4" name="Freeform 507"/>
            <p:cNvSpPr>
              <a:spLocks/>
            </p:cNvSpPr>
            <p:nvPr/>
          </p:nvSpPr>
          <p:spPr bwMode="auto">
            <a:xfrm>
              <a:off x="6826749" y="28876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5" name="Freeform 508"/>
            <p:cNvSpPr>
              <a:spLocks/>
            </p:cNvSpPr>
            <p:nvPr/>
          </p:nvSpPr>
          <p:spPr bwMode="auto">
            <a:xfrm>
              <a:off x="6934334" y="27001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6" name="Freeform 509"/>
            <p:cNvSpPr>
              <a:spLocks/>
            </p:cNvSpPr>
            <p:nvPr/>
          </p:nvSpPr>
          <p:spPr bwMode="auto">
            <a:xfrm>
              <a:off x="6975317" y="267299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7" name="Freeform 510"/>
            <p:cNvSpPr>
              <a:spLocks/>
            </p:cNvSpPr>
            <p:nvPr/>
          </p:nvSpPr>
          <p:spPr bwMode="auto">
            <a:xfrm>
              <a:off x="7026548" y="258789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8" name="Freeform 511"/>
            <p:cNvSpPr>
              <a:spLocks/>
            </p:cNvSpPr>
            <p:nvPr/>
          </p:nvSpPr>
          <p:spPr bwMode="auto">
            <a:xfrm>
              <a:off x="7823183"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599" name="Freeform 512"/>
            <p:cNvSpPr>
              <a:spLocks/>
            </p:cNvSpPr>
            <p:nvPr/>
          </p:nvSpPr>
          <p:spPr bwMode="auto">
            <a:xfrm>
              <a:off x="5449928"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0" name="Freeform 513"/>
            <p:cNvSpPr>
              <a:spLocks/>
            </p:cNvSpPr>
            <p:nvPr/>
          </p:nvSpPr>
          <p:spPr bwMode="auto">
            <a:xfrm>
              <a:off x="5973760" y="27704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1" name="Freeform 514"/>
            <p:cNvSpPr>
              <a:spLocks/>
            </p:cNvSpPr>
            <p:nvPr/>
          </p:nvSpPr>
          <p:spPr bwMode="auto">
            <a:xfrm>
              <a:off x="546017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2" name="Freeform 515"/>
            <p:cNvSpPr>
              <a:spLocks/>
            </p:cNvSpPr>
            <p:nvPr/>
          </p:nvSpPr>
          <p:spPr bwMode="auto">
            <a:xfrm>
              <a:off x="564972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3" name="Freeform 516"/>
            <p:cNvSpPr>
              <a:spLocks/>
            </p:cNvSpPr>
            <p:nvPr/>
          </p:nvSpPr>
          <p:spPr bwMode="auto">
            <a:xfrm>
              <a:off x="5478105"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4" name="Freeform 517"/>
            <p:cNvSpPr>
              <a:spLocks/>
            </p:cNvSpPr>
            <p:nvPr/>
          </p:nvSpPr>
          <p:spPr bwMode="auto">
            <a:xfrm>
              <a:off x="5700958"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5" name="Freeform 518"/>
            <p:cNvSpPr>
              <a:spLocks/>
            </p:cNvSpPr>
            <p:nvPr/>
          </p:nvSpPr>
          <p:spPr bwMode="auto">
            <a:xfrm>
              <a:off x="5371801"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6" name="Freeform 519"/>
            <p:cNvSpPr>
              <a:spLocks/>
            </p:cNvSpPr>
            <p:nvPr/>
          </p:nvSpPr>
          <p:spPr bwMode="auto">
            <a:xfrm>
              <a:off x="549731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7" name="Freeform 520"/>
            <p:cNvSpPr>
              <a:spLocks/>
            </p:cNvSpPr>
            <p:nvPr/>
          </p:nvSpPr>
          <p:spPr bwMode="auto">
            <a:xfrm>
              <a:off x="558440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8" name="Freeform 521"/>
            <p:cNvSpPr>
              <a:spLocks/>
            </p:cNvSpPr>
            <p:nvPr/>
          </p:nvSpPr>
          <p:spPr bwMode="auto">
            <a:xfrm>
              <a:off x="5274463"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09" name="Freeform 522"/>
            <p:cNvSpPr>
              <a:spLocks/>
            </p:cNvSpPr>
            <p:nvPr/>
          </p:nvSpPr>
          <p:spPr bwMode="auto">
            <a:xfrm>
              <a:off x="5334659"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0" name="Freeform 523"/>
            <p:cNvSpPr>
              <a:spLocks/>
            </p:cNvSpPr>
            <p:nvPr/>
          </p:nvSpPr>
          <p:spPr bwMode="auto">
            <a:xfrm>
              <a:off x="4987573" y="2208022"/>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1" name="Freeform 524"/>
            <p:cNvSpPr>
              <a:spLocks/>
            </p:cNvSpPr>
            <p:nvPr/>
          </p:nvSpPr>
          <p:spPr bwMode="auto">
            <a:xfrm>
              <a:off x="5302641" y="240042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2" name="Freeform 525"/>
            <p:cNvSpPr>
              <a:spLocks/>
            </p:cNvSpPr>
            <p:nvPr/>
          </p:nvSpPr>
          <p:spPr bwMode="auto">
            <a:xfrm>
              <a:off x="5297517" y="242262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3" name="Freeform 526"/>
            <p:cNvSpPr>
              <a:spLocks/>
            </p:cNvSpPr>
            <p:nvPr/>
          </p:nvSpPr>
          <p:spPr bwMode="auto">
            <a:xfrm>
              <a:off x="5492193"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4" name="Freeform 527"/>
            <p:cNvSpPr>
              <a:spLocks/>
            </p:cNvSpPr>
            <p:nvPr/>
          </p:nvSpPr>
          <p:spPr bwMode="auto">
            <a:xfrm>
              <a:off x="4973485" y="247196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5" name="Freeform 528"/>
            <p:cNvSpPr>
              <a:spLocks/>
            </p:cNvSpPr>
            <p:nvPr/>
          </p:nvSpPr>
          <p:spPr bwMode="auto">
            <a:xfrm>
              <a:off x="5329536" y="245346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6" name="Freeform 529"/>
            <p:cNvSpPr>
              <a:spLocks/>
            </p:cNvSpPr>
            <p:nvPr/>
          </p:nvSpPr>
          <p:spPr bwMode="auto">
            <a:xfrm>
              <a:off x="7104675" y="28555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7" name="Freeform 530"/>
            <p:cNvSpPr>
              <a:spLocks/>
            </p:cNvSpPr>
            <p:nvPr/>
          </p:nvSpPr>
          <p:spPr bwMode="auto">
            <a:xfrm>
              <a:off x="579317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8" name="Freeform 531"/>
            <p:cNvSpPr>
              <a:spLocks/>
            </p:cNvSpPr>
            <p:nvPr/>
          </p:nvSpPr>
          <p:spPr bwMode="auto">
            <a:xfrm>
              <a:off x="7962786"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19" name="Freeform 532"/>
            <p:cNvSpPr>
              <a:spLocks/>
            </p:cNvSpPr>
            <p:nvPr/>
          </p:nvSpPr>
          <p:spPr bwMode="auto">
            <a:xfrm>
              <a:off x="8078055"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0" name="Freeform 533"/>
            <p:cNvSpPr>
              <a:spLocks/>
            </p:cNvSpPr>
            <p:nvPr/>
          </p:nvSpPr>
          <p:spPr bwMode="auto">
            <a:xfrm>
              <a:off x="8426424"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1" name="Freeform 534"/>
            <p:cNvSpPr>
              <a:spLocks/>
            </p:cNvSpPr>
            <p:nvPr/>
          </p:nvSpPr>
          <p:spPr bwMode="auto">
            <a:xfrm>
              <a:off x="7003495" y="257926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2" name="Freeform 535"/>
            <p:cNvSpPr>
              <a:spLocks/>
            </p:cNvSpPr>
            <p:nvPr/>
          </p:nvSpPr>
          <p:spPr bwMode="auto">
            <a:xfrm>
              <a:off x="6178683" y="166781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3" name="Freeform 536"/>
            <p:cNvSpPr>
              <a:spLocks/>
            </p:cNvSpPr>
            <p:nvPr/>
          </p:nvSpPr>
          <p:spPr bwMode="auto">
            <a:xfrm>
              <a:off x="6849802"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4" name="Freeform 537"/>
            <p:cNvSpPr>
              <a:spLocks/>
            </p:cNvSpPr>
            <p:nvPr/>
          </p:nvSpPr>
          <p:spPr bwMode="auto">
            <a:xfrm>
              <a:off x="6934334"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5" name="Freeform 538"/>
            <p:cNvSpPr>
              <a:spLocks/>
            </p:cNvSpPr>
            <p:nvPr/>
          </p:nvSpPr>
          <p:spPr bwMode="auto">
            <a:xfrm>
              <a:off x="7003495" y="25706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6" name="Freeform 539"/>
            <p:cNvSpPr>
              <a:spLocks/>
            </p:cNvSpPr>
            <p:nvPr/>
          </p:nvSpPr>
          <p:spPr bwMode="auto">
            <a:xfrm>
              <a:off x="6994530" y="256076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7" name="Freeform 540"/>
            <p:cNvSpPr>
              <a:spLocks/>
            </p:cNvSpPr>
            <p:nvPr/>
          </p:nvSpPr>
          <p:spPr bwMode="auto">
            <a:xfrm>
              <a:off x="6998371" y="26594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8" name="Freeform 541"/>
            <p:cNvSpPr>
              <a:spLocks/>
            </p:cNvSpPr>
            <p:nvPr/>
          </p:nvSpPr>
          <p:spPr bwMode="auto">
            <a:xfrm>
              <a:off x="7178959" y="241892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29" name="Freeform 542"/>
            <p:cNvSpPr>
              <a:spLocks/>
            </p:cNvSpPr>
            <p:nvPr/>
          </p:nvSpPr>
          <p:spPr bwMode="auto">
            <a:xfrm>
              <a:off x="7178959" y="2378226"/>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0" name="Freeform 543"/>
            <p:cNvSpPr>
              <a:spLocks/>
            </p:cNvSpPr>
            <p:nvPr/>
          </p:nvSpPr>
          <p:spPr bwMode="auto">
            <a:xfrm>
              <a:off x="5455051" y="27889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1" name="Freeform 544"/>
            <p:cNvSpPr>
              <a:spLocks/>
            </p:cNvSpPr>
            <p:nvPr/>
          </p:nvSpPr>
          <p:spPr bwMode="auto">
            <a:xfrm>
              <a:off x="7049601" y="261503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2" name="Freeform 545"/>
            <p:cNvSpPr>
              <a:spLocks/>
            </p:cNvSpPr>
            <p:nvPr/>
          </p:nvSpPr>
          <p:spPr bwMode="auto">
            <a:xfrm>
              <a:off x="7081621"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3" name="Freeform 546"/>
            <p:cNvSpPr>
              <a:spLocks/>
            </p:cNvSpPr>
            <p:nvPr/>
          </p:nvSpPr>
          <p:spPr bwMode="auto">
            <a:xfrm>
              <a:off x="7175117" y="2538562"/>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4" name="Freeform 547"/>
            <p:cNvSpPr>
              <a:spLocks/>
            </p:cNvSpPr>
            <p:nvPr/>
          </p:nvSpPr>
          <p:spPr bwMode="auto">
            <a:xfrm>
              <a:off x="7155905" y="254842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5" name="Freeform 548"/>
            <p:cNvSpPr>
              <a:spLocks/>
            </p:cNvSpPr>
            <p:nvPr/>
          </p:nvSpPr>
          <p:spPr bwMode="auto">
            <a:xfrm>
              <a:off x="5644604" y="27482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6" name="Freeform 549"/>
            <p:cNvSpPr>
              <a:spLocks/>
            </p:cNvSpPr>
            <p:nvPr/>
          </p:nvSpPr>
          <p:spPr bwMode="auto">
            <a:xfrm>
              <a:off x="7058567"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7" name="Freeform 550"/>
            <p:cNvSpPr>
              <a:spLocks/>
            </p:cNvSpPr>
            <p:nvPr/>
          </p:nvSpPr>
          <p:spPr bwMode="auto">
            <a:xfrm>
              <a:off x="8120320"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8" name="Freeform 551"/>
            <p:cNvSpPr>
              <a:spLocks/>
            </p:cNvSpPr>
            <p:nvPr/>
          </p:nvSpPr>
          <p:spPr bwMode="auto">
            <a:xfrm>
              <a:off x="8157462"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39" name="Freeform 552"/>
            <p:cNvSpPr>
              <a:spLocks/>
            </p:cNvSpPr>
            <p:nvPr/>
          </p:nvSpPr>
          <p:spPr bwMode="auto">
            <a:xfrm>
              <a:off x="8514796" y="270876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0" name="Freeform 553"/>
            <p:cNvSpPr>
              <a:spLocks/>
            </p:cNvSpPr>
            <p:nvPr/>
          </p:nvSpPr>
          <p:spPr bwMode="auto">
            <a:xfrm>
              <a:off x="8017859"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1" name="Freeform 554"/>
            <p:cNvSpPr>
              <a:spLocks/>
            </p:cNvSpPr>
            <p:nvPr/>
          </p:nvSpPr>
          <p:spPr bwMode="auto">
            <a:xfrm>
              <a:off x="5469139"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2" name="Freeform 555"/>
            <p:cNvSpPr>
              <a:spLocks/>
            </p:cNvSpPr>
            <p:nvPr/>
          </p:nvSpPr>
          <p:spPr bwMode="auto">
            <a:xfrm>
              <a:off x="5654851"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3" name="Freeform 556"/>
            <p:cNvSpPr>
              <a:spLocks/>
            </p:cNvSpPr>
            <p:nvPr/>
          </p:nvSpPr>
          <p:spPr bwMode="auto">
            <a:xfrm>
              <a:off x="5608744"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4" name="Freeform 557"/>
            <p:cNvSpPr>
              <a:spLocks/>
            </p:cNvSpPr>
            <p:nvPr/>
          </p:nvSpPr>
          <p:spPr bwMode="auto">
            <a:xfrm>
              <a:off x="5288553"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5" name="Freeform 558"/>
            <p:cNvSpPr>
              <a:spLocks/>
            </p:cNvSpPr>
            <p:nvPr/>
          </p:nvSpPr>
          <p:spPr bwMode="auto">
            <a:xfrm>
              <a:off x="5320571"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6" name="Freeform 559"/>
            <p:cNvSpPr>
              <a:spLocks/>
            </p:cNvSpPr>
            <p:nvPr/>
          </p:nvSpPr>
          <p:spPr bwMode="auto">
            <a:xfrm>
              <a:off x="8314996"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7" name="Freeform 560"/>
            <p:cNvSpPr>
              <a:spLocks/>
            </p:cNvSpPr>
            <p:nvPr/>
          </p:nvSpPr>
          <p:spPr bwMode="auto">
            <a:xfrm>
              <a:off x="7499150"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8" name="Freeform 561"/>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49" name="Freeform 562"/>
            <p:cNvSpPr>
              <a:spLocks/>
            </p:cNvSpPr>
            <p:nvPr/>
          </p:nvSpPr>
          <p:spPr bwMode="auto">
            <a:xfrm>
              <a:off x="7846236"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0" name="Freeform 563"/>
            <p:cNvSpPr>
              <a:spLocks/>
            </p:cNvSpPr>
            <p:nvPr/>
          </p:nvSpPr>
          <p:spPr bwMode="auto">
            <a:xfrm>
              <a:off x="811519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1" name="Freeform 564"/>
            <p:cNvSpPr>
              <a:spLocks/>
            </p:cNvSpPr>
            <p:nvPr/>
          </p:nvSpPr>
          <p:spPr bwMode="auto">
            <a:xfrm>
              <a:off x="8295785"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2" name="Freeform 565"/>
            <p:cNvSpPr>
              <a:spLocks/>
            </p:cNvSpPr>
            <p:nvPr/>
          </p:nvSpPr>
          <p:spPr bwMode="auto">
            <a:xfrm>
              <a:off x="5506282"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3" name="Freeform 566"/>
            <p:cNvSpPr>
              <a:spLocks/>
            </p:cNvSpPr>
            <p:nvPr/>
          </p:nvSpPr>
          <p:spPr bwMode="auto">
            <a:xfrm>
              <a:off x="5524212" y="27482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4" name="Freeform 567"/>
            <p:cNvSpPr>
              <a:spLocks/>
            </p:cNvSpPr>
            <p:nvPr/>
          </p:nvSpPr>
          <p:spPr bwMode="auto">
            <a:xfrm>
              <a:off x="5255252"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5" name="Freeform 568"/>
            <p:cNvSpPr>
              <a:spLocks/>
            </p:cNvSpPr>
            <p:nvPr/>
          </p:nvSpPr>
          <p:spPr bwMode="auto">
            <a:xfrm>
              <a:off x="5663815"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6" name="Freeform 569"/>
            <p:cNvSpPr>
              <a:spLocks/>
            </p:cNvSpPr>
            <p:nvPr/>
          </p:nvSpPr>
          <p:spPr bwMode="auto">
            <a:xfrm>
              <a:off x="8792722" y="238315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7" name="Freeform 570"/>
            <p:cNvSpPr>
              <a:spLocks/>
            </p:cNvSpPr>
            <p:nvPr/>
          </p:nvSpPr>
          <p:spPr bwMode="auto">
            <a:xfrm>
              <a:off x="7805252" y="260146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8" name="Freeform 571"/>
            <p:cNvSpPr>
              <a:spLocks/>
            </p:cNvSpPr>
            <p:nvPr/>
          </p:nvSpPr>
          <p:spPr bwMode="auto">
            <a:xfrm>
              <a:off x="7040637" y="26421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59" name="Freeform 572"/>
            <p:cNvSpPr>
              <a:spLocks/>
            </p:cNvSpPr>
            <p:nvPr/>
          </p:nvSpPr>
          <p:spPr bwMode="auto">
            <a:xfrm>
              <a:off x="7123886" y="248552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0" name="Freeform 573"/>
            <p:cNvSpPr>
              <a:spLocks/>
            </p:cNvSpPr>
            <p:nvPr/>
          </p:nvSpPr>
          <p:spPr bwMode="auto">
            <a:xfrm>
              <a:off x="7221224" y="254842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1" name="Freeform 574"/>
            <p:cNvSpPr>
              <a:spLocks/>
            </p:cNvSpPr>
            <p:nvPr/>
          </p:nvSpPr>
          <p:spPr bwMode="auto">
            <a:xfrm>
              <a:off x="5552389"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2" name="Freeform 575"/>
            <p:cNvSpPr>
              <a:spLocks/>
            </p:cNvSpPr>
            <p:nvPr/>
          </p:nvSpPr>
          <p:spPr bwMode="auto">
            <a:xfrm>
              <a:off x="7782199"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3" name="Freeform 576"/>
            <p:cNvSpPr>
              <a:spLocks/>
            </p:cNvSpPr>
            <p:nvPr/>
          </p:nvSpPr>
          <p:spPr bwMode="auto">
            <a:xfrm>
              <a:off x="8690260" y="2356025"/>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4" name="Freeform 577"/>
            <p:cNvSpPr>
              <a:spLocks/>
            </p:cNvSpPr>
            <p:nvPr/>
          </p:nvSpPr>
          <p:spPr bwMode="auto">
            <a:xfrm>
              <a:off x="8203570" y="252499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5" name="Freeform 578"/>
            <p:cNvSpPr>
              <a:spLocks/>
            </p:cNvSpPr>
            <p:nvPr/>
          </p:nvSpPr>
          <p:spPr bwMode="auto">
            <a:xfrm>
              <a:off x="8306032" y="250279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6" name="Freeform 579"/>
            <p:cNvSpPr>
              <a:spLocks/>
            </p:cNvSpPr>
            <p:nvPr/>
          </p:nvSpPr>
          <p:spPr bwMode="auto">
            <a:xfrm>
              <a:off x="8653117" y="247689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7" name="Freeform 580"/>
            <p:cNvSpPr>
              <a:spLocks/>
            </p:cNvSpPr>
            <p:nvPr/>
          </p:nvSpPr>
          <p:spPr bwMode="auto">
            <a:xfrm>
              <a:off x="798071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8" name="Freeform 581"/>
            <p:cNvSpPr>
              <a:spLocks/>
            </p:cNvSpPr>
            <p:nvPr/>
          </p:nvSpPr>
          <p:spPr bwMode="auto">
            <a:xfrm>
              <a:off x="5654851"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69" name="Freeform 582"/>
            <p:cNvSpPr>
              <a:spLocks/>
            </p:cNvSpPr>
            <p:nvPr/>
          </p:nvSpPr>
          <p:spPr bwMode="auto">
            <a:xfrm>
              <a:off x="5608744"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0" name="Freeform 583"/>
            <p:cNvSpPr>
              <a:spLocks/>
            </p:cNvSpPr>
            <p:nvPr/>
          </p:nvSpPr>
          <p:spPr bwMode="auto">
            <a:xfrm>
              <a:off x="5228357" y="27531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1" name="Freeform 584"/>
            <p:cNvSpPr>
              <a:spLocks/>
            </p:cNvSpPr>
            <p:nvPr/>
          </p:nvSpPr>
          <p:spPr bwMode="auto">
            <a:xfrm>
              <a:off x="5520371"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2" name="Freeform 585"/>
            <p:cNvSpPr>
              <a:spLocks/>
            </p:cNvSpPr>
            <p:nvPr/>
          </p:nvSpPr>
          <p:spPr bwMode="auto">
            <a:xfrm>
              <a:off x="5251409"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3" name="Freeform 586"/>
            <p:cNvSpPr>
              <a:spLocks/>
            </p:cNvSpPr>
            <p:nvPr/>
          </p:nvSpPr>
          <p:spPr bwMode="auto">
            <a:xfrm>
              <a:off x="577908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4" name="Freeform 587"/>
            <p:cNvSpPr>
              <a:spLocks/>
            </p:cNvSpPr>
            <p:nvPr/>
          </p:nvSpPr>
          <p:spPr bwMode="auto">
            <a:xfrm>
              <a:off x="5464016"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5" name="Freeform 588"/>
            <p:cNvSpPr>
              <a:spLocks/>
            </p:cNvSpPr>
            <p:nvPr/>
          </p:nvSpPr>
          <p:spPr bwMode="auto">
            <a:xfrm>
              <a:off x="5552389"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6" name="Freeform 589"/>
            <p:cNvSpPr>
              <a:spLocks/>
            </p:cNvSpPr>
            <p:nvPr/>
          </p:nvSpPr>
          <p:spPr bwMode="auto">
            <a:xfrm>
              <a:off x="5283429"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7" name="Freeform 590"/>
            <p:cNvSpPr>
              <a:spLocks/>
            </p:cNvSpPr>
            <p:nvPr/>
          </p:nvSpPr>
          <p:spPr bwMode="auto">
            <a:xfrm>
              <a:off x="5497317" y="27531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8" name="Freeform 591"/>
            <p:cNvSpPr>
              <a:spLocks/>
            </p:cNvSpPr>
            <p:nvPr/>
          </p:nvSpPr>
          <p:spPr bwMode="auto">
            <a:xfrm>
              <a:off x="8598046" y="27038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79" name="Freeform 592"/>
            <p:cNvSpPr>
              <a:spLocks/>
            </p:cNvSpPr>
            <p:nvPr/>
          </p:nvSpPr>
          <p:spPr bwMode="auto">
            <a:xfrm>
              <a:off x="7782199"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0" name="Freeform 593"/>
            <p:cNvSpPr>
              <a:spLocks/>
            </p:cNvSpPr>
            <p:nvPr/>
          </p:nvSpPr>
          <p:spPr bwMode="auto">
            <a:xfrm>
              <a:off x="7679737"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1" name="Freeform 594"/>
            <p:cNvSpPr>
              <a:spLocks/>
            </p:cNvSpPr>
            <p:nvPr/>
          </p:nvSpPr>
          <p:spPr bwMode="auto">
            <a:xfrm>
              <a:off x="8074213" y="26643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2" name="Freeform 595"/>
            <p:cNvSpPr>
              <a:spLocks/>
            </p:cNvSpPr>
            <p:nvPr/>
          </p:nvSpPr>
          <p:spPr bwMode="auto">
            <a:xfrm>
              <a:off x="8222782" y="26187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3" name="Freeform 596"/>
            <p:cNvSpPr>
              <a:spLocks/>
            </p:cNvSpPr>
            <p:nvPr/>
          </p:nvSpPr>
          <p:spPr bwMode="auto">
            <a:xfrm>
              <a:off x="8541691" y="262366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4" name="Freeform 597"/>
            <p:cNvSpPr>
              <a:spLocks/>
            </p:cNvSpPr>
            <p:nvPr/>
          </p:nvSpPr>
          <p:spPr bwMode="auto">
            <a:xfrm>
              <a:off x="7980717"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5" name="Freeform 598"/>
            <p:cNvSpPr>
              <a:spLocks/>
            </p:cNvSpPr>
            <p:nvPr/>
          </p:nvSpPr>
          <p:spPr bwMode="auto">
            <a:xfrm>
              <a:off x="8504549" y="27087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6" name="Freeform 599"/>
            <p:cNvSpPr>
              <a:spLocks/>
            </p:cNvSpPr>
            <p:nvPr/>
          </p:nvSpPr>
          <p:spPr bwMode="auto">
            <a:xfrm>
              <a:off x="8022982"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7" name="Freeform 600"/>
            <p:cNvSpPr>
              <a:spLocks/>
            </p:cNvSpPr>
            <p:nvPr/>
          </p:nvSpPr>
          <p:spPr bwMode="auto">
            <a:xfrm>
              <a:off x="8171551" y="270876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8" name="Freeform 601"/>
            <p:cNvSpPr>
              <a:spLocks/>
            </p:cNvSpPr>
            <p:nvPr/>
          </p:nvSpPr>
          <p:spPr bwMode="auto">
            <a:xfrm>
              <a:off x="8514796" y="27124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89" name="Freeform 602"/>
            <p:cNvSpPr>
              <a:spLocks/>
            </p:cNvSpPr>
            <p:nvPr/>
          </p:nvSpPr>
          <p:spPr bwMode="auto">
            <a:xfrm>
              <a:off x="8361103"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0" name="Freeform 603"/>
            <p:cNvSpPr>
              <a:spLocks/>
            </p:cNvSpPr>
            <p:nvPr/>
          </p:nvSpPr>
          <p:spPr bwMode="auto">
            <a:xfrm>
              <a:off x="7985840"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1" name="Freeform 604"/>
            <p:cNvSpPr>
              <a:spLocks/>
            </p:cNvSpPr>
            <p:nvPr/>
          </p:nvSpPr>
          <p:spPr bwMode="auto">
            <a:xfrm>
              <a:off x="8083178"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2" name="Freeform 605"/>
            <p:cNvSpPr>
              <a:spLocks/>
            </p:cNvSpPr>
            <p:nvPr/>
          </p:nvSpPr>
          <p:spPr bwMode="auto">
            <a:xfrm>
              <a:off x="8440512"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3" name="Freeform 606"/>
            <p:cNvSpPr>
              <a:spLocks/>
            </p:cNvSpPr>
            <p:nvPr/>
          </p:nvSpPr>
          <p:spPr bwMode="auto">
            <a:xfrm>
              <a:off x="8343174"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4" name="Freeform 607"/>
            <p:cNvSpPr>
              <a:spLocks/>
            </p:cNvSpPr>
            <p:nvPr/>
          </p:nvSpPr>
          <p:spPr bwMode="auto">
            <a:xfrm>
              <a:off x="7916680"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5" name="Freeform 608"/>
            <p:cNvSpPr>
              <a:spLocks/>
            </p:cNvSpPr>
            <p:nvPr/>
          </p:nvSpPr>
          <p:spPr bwMode="auto">
            <a:xfrm>
              <a:off x="7925644"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6" name="Freeform 609"/>
            <p:cNvSpPr>
              <a:spLocks/>
            </p:cNvSpPr>
            <p:nvPr/>
          </p:nvSpPr>
          <p:spPr bwMode="auto">
            <a:xfrm>
              <a:off x="8282978"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7" name="Freeform 610"/>
            <p:cNvSpPr>
              <a:spLocks/>
            </p:cNvSpPr>
            <p:nvPr/>
          </p:nvSpPr>
          <p:spPr bwMode="auto">
            <a:xfrm>
              <a:off x="7856483"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8" name="Freeform 611"/>
            <p:cNvSpPr>
              <a:spLocks/>
            </p:cNvSpPr>
            <p:nvPr/>
          </p:nvSpPr>
          <p:spPr bwMode="auto">
            <a:xfrm>
              <a:off x="8166427"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699" name="Freeform 612"/>
            <p:cNvSpPr>
              <a:spLocks/>
            </p:cNvSpPr>
            <p:nvPr/>
          </p:nvSpPr>
          <p:spPr bwMode="auto">
            <a:xfrm>
              <a:off x="8463565" y="28111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0" name="Freeform 613"/>
            <p:cNvSpPr>
              <a:spLocks/>
            </p:cNvSpPr>
            <p:nvPr/>
          </p:nvSpPr>
          <p:spPr bwMode="auto">
            <a:xfrm>
              <a:off x="8074213"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1" name="Freeform 614"/>
            <p:cNvSpPr>
              <a:spLocks/>
            </p:cNvSpPr>
            <p:nvPr/>
          </p:nvSpPr>
          <p:spPr bwMode="auto">
            <a:xfrm>
              <a:off x="8125444"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2" name="Freeform 615"/>
            <p:cNvSpPr>
              <a:spLocks/>
            </p:cNvSpPr>
            <p:nvPr/>
          </p:nvSpPr>
          <p:spPr bwMode="auto">
            <a:xfrm>
              <a:off x="7295509" y="28826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3" name="Freeform 616"/>
            <p:cNvSpPr>
              <a:spLocks/>
            </p:cNvSpPr>
            <p:nvPr/>
          </p:nvSpPr>
          <p:spPr bwMode="auto">
            <a:xfrm>
              <a:off x="7396689"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4" name="Freeform 617"/>
            <p:cNvSpPr>
              <a:spLocks/>
            </p:cNvSpPr>
            <p:nvPr/>
          </p:nvSpPr>
          <p:spPr bwMode="auto">
            <a:xfrm>
              <a:off x="7716880"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5" name="Freeform 618"/>
            <p:cNvSpPr>
              <a:spLocks/>
            </p:cNvSpPr>
            <p:nvPr/>
          </p:nvSpPr>
          <p:spPr bwMode="auto">
            <a:xfrm>
              <a:off x="7967910"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6" name="Freeform 619"/>
            <p:cNvSpPr>
              <a:spLocks/>
            </p:cNvSpPr>
            <p:nvPr/>
          </p:nvSpPr>
          <p:spPr bwMode="auto">
            <a:xfrm>
              <a:off x="8268889"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7" name="Freeform 620"/>
            <p:cNvSpPr>
              <a:spLocks/>
            </p:cNvSpPr>
            <p:nvPr/>
          </p:nvSpPr>
          <p:spPr bwMode="auto">
            <a:xfrm>
              <a:off x="7564469"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8" name="Freeform 621"/>
            <p:cNvSpPr>
              <a:spLocks/>
            </p:cNvSpPr>
            <p:nvPr/>
          </p:nvSpPr>
          <p:spPr bwMode="auto">
            <a:xfrm>
              <a:off x="7550380"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09" name="Freeform 622"/>
            <p:cNvSpPr>
              <a:spLocks/>
            </p:cNvSpPr>
            <p:nvPr/>
          </p:nvSpPr>
          <p:spPr bwMode="auto">
            <a:xfrm>
              <a:off x="8017859"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0" name="Freeform 624"/>
            <p:cNvSpPr>
              <a:spLocks/>
            </p:cNvSpPr>
            <p:nvPr/>
          </p:nvSpPr>
          <p:spPr bwMode="auto">
            <a:xfrm>
              <a:off x="6405378"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1" name="Freeform 625"/>
            <p:cNvSpPr>
              <a:spLocks/>
            </p:cNvSpPr>
            <p:nvPr/>
          </p:nvSpPr>
          <p:spPr bwMode="auto">
            <a:xfrm>
              <a:off x="6840837" y="292337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2" name="Freeform 626"/>
            <p:cNvSpPr>
              <a:spLocks/>
            </p:cNvSpPr>
            <p:nvPr/>
          </p:nvSpPr>
          <p:spPr bwMode="auto">
            <a:xfrm>
              <a:off x="6970194" y="282963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3" name="Freeform 627"/>
            <p:cNvSpPr>
              <a:spLocks/>
            </p:cNvSpPr>
            <p:nvPr/>
          </p:nvSpPr>
          <p:spPr bwMode="auto">
            <a:xfrm>
              <a:off x="7837271"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4" name="Freeform 628"/>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5" name="Freeform 629"/>
            <p:cNvSpPr>
              <a:spLocks/>
            </p:cNvSpPr>
            <p:nvPr/>
          </p:nvSpPr>
          <p:spPr bwMode="auto">
            <a:xfrm>
              <a:off x="548707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6" name="Freeform 630"/>
            <p:cNvSpPr>
              <a:spLocks/>
            </p:cNvSpPr>
            <p:nvPr/>
          </p:nvSpPr>
          <p:spPr bwMode="auto">
            <a:xfrm>
              <a:off x="556647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7" name="Freeform 631"/>
            <p:cNvSpPr>
              <a:spLocks/>
            </p:cNvSpPr>
            <p:nvPr/>
          </p:nvSpPr>
          <p:spPr bwMode="auto">
            <a:xfrm>
              <a:off x="5311606"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8" name="Freeform 632"/>
            <p:cNvSpPr>
              <a:spLocks/>
            </p:cNvSpPr>
            <p:nvPr/>
          </p:nvSpPr>
          <p:spPr bwMode="auto">
            <a:xfrm>
              <a:off x="5626673"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19" name="Freeform 633"/>
            <p:cNvSpPr>
              <a:spLocks/>
            </p:cNvSpPr>
            <p:nvPr/>
          </p:nvSpPr>
          <p:spPr bwMode="auto">
            <a:xfrm>
              <a:off x="8380316"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0" name="Freeform 634"/>
            <p:cNvSpPr>
              <a:spLocks/>
            </p:cNvSpPr>
            <p:nvPr/>
          </p:nvSpPr>
          <p:spPr bwMode="auto">
            <a:xfrm>
              <a:off x="8323962"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1" name="Freeform 635"/>
            <p:cNvSpPr>
              <a:spLocks/>
            </p:cNvSpPr>
            <p:nvPr/>
          </p:nvSpPr>
          <p:spPr bwMode="auto">
            <a:xfrm>
              <a:off x="6340058" y="235972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2" name="Freeform 636"/>
            <p:cNvSpPr>
              <a:spLocks/>
            </p:cNvSpPr>
            <p:nvPr/>
          </p:nvSpPr>
          <p:spPr bwMode="auto">
            <a:xfrm>
              <a:off x="6812661" y="29455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3" name="Freeform 637"/>
            <p:cNvSpPr>
              <a:spLocks/>
            </p:cNvSpPr>
            <p:nvPr/>
          </p:nvSpPr>
          <p:spPr bwMode="auto">
            <a:xfrm>
              <a:off x="6836996" y="292707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4" name="Freeform 638"/>
            <p:cNvSpPr>
              <a:spLocks/>
            </p:cNvSpPr>
            <p:nvPr/>
          </p:nvSpPr>
          <p:spPr bwMode="auto">
            <a:xfrm>
              <a:off x="5543423" y="26063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5" name="Freeform 639"/>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6" name="Freeform 640"/>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7" name="Freeform 641"/>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8" name="Freeform 642"/>
            <p:cNvSpPr>
              <a:spLocks/>
            </p:cNvSpPr>
            <p:nvPr/>
          </p:nvSpPr>
          <p:spPr bwMode="auto">
            <a:xfrm>
              <a:off x="7842395"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29" name="Freeform 643"/>
            <p:cNvSpPr>
              <a:spLocks/>
            </p:cNvSpPr>
            <p:nvPr/>
          </p:nvSpPr>
          <p:spPr bwMode="auto">
            <a:xfrm>
              <a:off x="7791164"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0" name="Freeform 644"/>
            <p:cNvSpPr>
              <a:spLocks/>
            </p:cNvSpPr>
            <p:nvPr/>
          </p:nvSpPr>
          <p:spPr bwMode="auto">
            <a:xfrm>
              <a:off x="8074213" y="226598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1" name="Freeform 645"/>
            <p:cNvSpPr>
              <a:spLocks/>
            </p:cNvSpPr>
            <p:nvPr/>
          </p:nvSpPr>
          <p:spPr bwMode="auto">
            <a:xfrm>
              <a:off x="8343174" y="219938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2" name="Freeform 646"/>
            <p:cNvSpPr>
              <a:spLocks/>
            </p:cNvSpPr>
            <p:nvPr/>
          </p:nvSpPr>
          <p:spPr bwMode="auto">
            <a:xfrm>
              <a:off x="8695384" y="231162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3" name="Freeform 647"/>
            <p:cNvSpPr>
              <a:spLocks/>
            </p:cNvSpPr>
            <p:nvPr/>
          </p:nvSpPr>
          <p:spPr bwMode="auto">
            <a:xfrm>
              <a:off x="8092143" y="257063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4" name="Freeform 648"/>
            <p:cNvSpPr>
              <a:spLocks/>
            </p:cNvSpPr>
            <p:nvPr/>
          </p:nvSpPr>
          <p:spPr bwMode="auto">
            <a:xfrm>
              <a:off x="8231748"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5" name="Freeform 649"/>
            <p:cNvSpPr>
              <a:spLocks/>
            </p:cNvSpPr>
            <p:nvPr/>
          </p:nvSpPr>
          <p:spPr bwMode="auto">
            <a:xfrm>
              <a:off x="8704348" y="209208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6" name="Freeform 650"/>
            <p:cNvSpPr>
              <a:spLocks/>
            </p:cNvSpPr>
            <p:nvPr/>
          </p:nvSpPr>
          <p:spPr bwMode="auto">
            <a:xfrm>
              <a:off x="7883379" y="27482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7" name="Freeform 651"/>
            <p:cNvSpPr>
              <a:spLocks/>
            </p:cNvSpPr>
            <p:nvPr/>
          </p:nvSpPr>
          <p:spPr bwMode="auto">
            <a:xfrm>
              <a:off x="8286819" y="1749212"/>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8" name="Freeform 652"/>
            <p:cNvSpPr>
              <a:spLocks/>
            </p:cNvSpPr>
            <p:nvPr/>
          </p:nvSpPr>
          <p:spPr bwMode="auto">
            <a:xfrm>
              <a:off x="6033956" y="168137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39" name="Freeform 653"/>
            <p:cNvSpPr>
              <a:spLocks/>
            </p:cNvSpPr>
            <p:nvPr/>
          </p:nvSpPr>
          <p:spPr bwMode="auto">
            <a:xfrm>
              <a:off x="6122329" y="171344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0" name="Freeform 654"/>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1" name="Freeform 655"/>
            <p:cNvSpPr>
              <a:spLocks/>
            </p:cNvSpPr>
            <p:nvPr/>
          </p:nvSpPr>
          <p:spPr bwMode="auto">
            <a:xfrm>
              <a:off x="6108241" y="178004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2" name="Freeform 656"/>
            <p:cNvSpPr>
              <a:spLocks/>
            </p:cNvSpPr>
            <p:nvPr/>
          </p:nvSpPr>
          <p:spPr bwMode="auto">
            <a:xfrm>
              <a:off x="5483229" y="247196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3" name="Freeform 657"/>
            <p:cNvSpPr>
              <a:spLocks/>
            </p:cNvSpPr>
            <p:nvPr/>
          </p:nvSpPr>
          <p:spPr bwMode="auto">
            <a:xfrm>
              <a:off x="7739933"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4" name="Freeform 658"/>
            <p:cNvSpPr>
              <a:spLocks/>
            </p:cNvSpPr>
            <p:nvPr/>
          </p:nvSpPr>
          <p:spPr bwMode="auto">
            <a:xfrm>
              <a:off x="7814218" y="26421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5" name="Freeform 659"/>
            <p:cNvSpPr>
              <a:spLocks/>
            </p:cNvSpPr>
            <p:nvPr/>
          </p:nvSpPr>
          <p:spPr bwMode="auto">
            <a:xfrm>
              <a:off x="5978883" y="176154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6" name="Freeform 660"/>
            <p:cNvSpPr>
              <a:spLocks/>
            </p:cNvSpPr>
            <p:nvPr/>
          </p:nvSpPr>
          <p:spPr bwMode="auto">
            <a:xfrm>
              <a:off x="5695835"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7" name="Freeform 661"/>
            <p:cNvSpPr>
              <a:spLocks/>
            </p:cNvSpPr>
            <p:nvPr/>
          </p:nvSpPr>
          <p:spPr bwMode="auto">
            <a:xfrm>
              <a:off x="6067257" y="187378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8" name="Freeform 662"/>
            <p:cNvSpPr>
              <a:spLocks/>
            </p:cNvSpPr>
            <p:nvPr/>
          </p:nvSpPr>
          <p:spPr bwMode="auto">
            <a:xfrm>
              <a:off x="762466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49" name="Freeform 663"/>
            <p:cNvSpPr>
              <a:spLocks/>
            </p:cNvSpPr>
            <p:nvPr/>
          </p:nvSpPr>
          <p:spPr bwMode="auto">
            <a:xfrm>
              <a:off x="5987849" y="1940382"/>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0" name="Freeform 664"/>
            <p:cNvSpPr>
              <a:spLocks/>
            </p:cNvSpPr>
            <p:nvPr/>
          </p:nvSpPr>
          <p:spPr bwMode="auto">
            <a:xfrm>
              <a:off x="6497593" y="28160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1" name="Freeform 665"/>
            <p:cNvSpPr>
              <a:spLocks/>
            </p:cNvSpPr>
            <p:nvPr/>
          </p:nvSpPr>
          <p:spPr bwMode="auto">
            <a:xfrm>
              <a:off x="7304474"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2" name="Freeform 666"/>
            <p:cNvSpPr>
              <a:spLocks/>
            </p:cNvSpPr>
            <p:nvPr/>
          </p:nvSpPr>
          <p:spPr bwMode="auto">
            <a:xfrm>
              <a:off x="7341615"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3" name="Freeform 667"/>
            <p:cNvSpPr>
              <a:spLocks/>
            </p:cNvSpPr>
            <p:nvPr/>
          </p:nvSpPr>
          <p:spPr bwMode="auto">
            <a:xfrm>
              <a:off x="576627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4" name="Freeform 668"/>
            <p:cNvSpPr>
              <a:spLocks/>
            </p:cNvSpPr>
            <p:nvPr/>
          </p:nvSpPr>
          <p:spPr bwMode="auto">
            <a:xfrm>
              <a:off x="5414068" y="2208022"/>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5" name="Freeform 669"/>
            <p:cNvSpPr>
              <a:spLocks/>
            </p:cNvSpPr>
            <p:nvPr/>
          </p:nvSpPr>
          <p:spPr bwMode="auto">
            <a:xfrm>
              <a:off x="7221224"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6" name="Freeform 670"/>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7" name="Freeform 671"/>
            <p:cNvSpPr>
              <a:spLocks/>
            </p:cNvSpPr>
            <p:nvPr/>
          </p:nvSpPr>
          <p:spPr bwMode="auto">
            <a:xfrm>
              <a:off x="7800129"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8" name="Freeform 672"/>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59" name="Freeform 673"/>
            <p:cNvSpPr>
              <a:spLocks/>
            </p:cNvSpPr>
            <p:nvPr/>
          </p:nvSpPr>
          <p:spPr bwMode="auto">
            <a:xfrm>
              <a:off x="6840837" y="278030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0" name="Freeform 674"/>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1" name="Freeform 675"/>
            <p:cNvSpPr>
              <a:spLocks/>
            </p:cNvSpPr>
            <p:nvPr/>
          </p:nvSpPr>
          <p:spPr bwMode="auto">
            <a:xfrm>
              <a:off x="5686869"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2" name="Freeform 676"/>
            <p:cNvSpPr>
              <a:spLocks/>
            </p:cNvSpPr>
            <p:nvPr/>
          </p:nvSpPr>
          <p:spPr bwMode="auto">
            <a:xfrm>
              <a:off x="6516805" y="235972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3" name="Freeform 677"/>
            <p:cNvSpPr>
              <a:spLocks/>
            </p:cNvSpPr>
            <p:nvPr/>
          </p:nvSpPr>
          <p:spPr bwMode="auto">
            <a:xfrm>
              <a:off x="6840837" y="27889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4" name="Freeform 678"/>
            <p:cNvSpPr>
              <a:spLocks/>
            </p:cNvSpPr>
            <p:nvPr/>
          </p:nvSpPr>
          <p:spPr bwMode="auto">
            <a:xfrm>
              <a:off x="5672781" y="27173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5" name="Freeform 679"/>
            <p:cNvSpPr>
              <a:spLocks/>
            </p:cNvSpPr>
            <p:nvPr/>
          </p:nvSpPr>
          <p:spPr bwMode="auto">
            <a:xfrm>
              <a:off x="6817784" y="28604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6" name="Freeform 680"/>
            <p:cNvSpPr>
              <a:spLocks/>
            </p:cNvSpPr>
            <p:nvPr/>
          </p:nvSpPr>
          <p:spPr bwMode="auto">
            <a:xfrm>
              <a:off x="5366678" y="169494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7" name="Freeform 681"/>
            <p:cNvSpPr>
              <a:spLocks/>
            </p:cNvSpPr>
            <p:nvPr/>
          </p:nvSpPr>
          <p:spPr bwMode="auto">
            <a:xfrm>
              <a:off x="7739933"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8" name="Freeform 682"/>
            <p:cNvSpPr>
              <a:spLocks/>
            </p:cNvSpPr>
            <p:nvPr/>
          </p:nvSpPr>
          <p:spPr bwMode="auto">
            <a:xfrm>
              <a:off x="7123886" y="2284490"/>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69" name="Freeform 683"/>
            <p:cNvSpPr>
              <a:spLocks/>
            </p:cNvSpPr>
            <p:nvPr/>
          </p:nvSpPr>
          <p:spPr bwMode="auto">
            <a:xfrm>
              <a:off x="6293951" y="2538562"/>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0" name="Freeform 684"/>
            <p:cNvSpPr>
              <a:spLocks/>
            </p:cNvSpPr>
            <p:nvPr/>
          </p:nvSpPr>
          <p:spPr bwMode="auto">
            <a:xfrm>
              <a:off x="830090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1" name="Freeform 685"/>
            <p:cNvSpPr>
              <a:spLocks/>
            </p:cNvSpPr>
            <p:nvPr/>
          </p:nvSpPr>
          <p:spPr bwMode="auto">
            <a:xfrm>
              <a:off x="821765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2" name="Freeform 686"/>
            <p:cNvSpPr>
              <a:spLocks/>
            </p:cNvSpPr>
            <p:nvPr/>
          </p:nvSpPr>
          <p:spPr bwMode="auto">
            <a:xfrm>
              <a:off x="7883379"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3" name="Freeform 687"/>
            <p:cNvSpPr>
              <a:spLocks/>
            </p:cNvSpPr>
            <p:nvPr/>
          </p:nvSpPr>
          <p:spPr bwMode="auto">
            <a:xfrm>
              <a:off x="8306032" y="224378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4" name="Freeform 688"/>
            <p:cNvSpPr>
              <a:spLocks/>
            </p:cNvSpPr>
            <p:nvPr/>
          </p:nvSpPr>
          <p:spPr bwMode="auto">
            <a:xfrm>
              <a:off x="8514796" y="221788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5" name="Freeform 689"/>
            <p:cNvSpPr>
              <a:spLocks/>
            </p:cNvSpPr>
            <p:nvPr/>
          </p:nvSpPr>
          <p:spPr bwMode="auto">
            <a:xfrm>
              <a:off x="8481495" y="244976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6" name="Freeform 690"/>
            <p:cNvSpPr>
              <a:spLocks/>
            </p:cNvSpPr>
            <p:nvPr/>
          </p:nvSpPr>
          <p:spPr bwMode="auto">
            <a:xfrm>
              <a:off x="7833430"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7" name="Freeform 691"/>
            <p:cNvSpPr>
              <a:spLocks/>
            </p:cNvSpPr>
            <p:nvPr/>
          </p:nvSpPr>
          <p:spPr bwMode="auto">
            <a:xfrm>
              <a:off x="8051159" y="270876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8" name="Freeform 692"/>
            <p:cNvSpPr>
              <a:spLocks noChangeAspect="1"/>
            </p:cNvSpPr>
            <p:nvPr/>
          </p:nvSpPr>
          <p:spPr bwMode="auto">
            <a:xfrm>
              <a:off x="6734534" y="2959139"/>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79" name="Freeform 693"/>
            <p:cNvSpPr>
              <a:spLocks/>
            </p:cNvSpPr>
            <p:nvPr/>
          </p:nvSpPr>
          <p:spPr bwMode="auto">
            <a:xfrm>
              <a:off x="7327527" y="186514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0" name="Freeform 694"/>
            <p:cNvSpPr>
              <a:spLocks/>
            </p:cNvSpPr>
            <p:nvPr/>
          </p:nvSpPr>
          <p:spPr bwMode="auto">
            <a:xfrm>
              <a:off x="649759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1" name="Freeform 695"/>
            <p:cNvSpPr>
              <a:spLocks/>
            </p:cNvSpPr>
            <p:nvPr/>
          </p:nvSpPr>
          <p:spPr bwMode="auto">
            <a:xfrm>
              <a:off x="8088302" y="215005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2" name="Freeform 696"/>
            <p:cNvSpPr>
              <a:spLocks/>
            </p:cNvSpPr>
            <p:nvPr/>
          </p:nvSpPr>
          <p:spPr bwMode="auto">
            <a:xfrm>
              <a:off x="7725845"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3" name="Freeform 697"/>
            <p:cNvSpPr>
              <a:spLocks/>
            </p:cNvSpPr>
            <p:nvPr/>
          </p:nvSpPr>
          <p:spPr bwMode="auto">
            <a:xfrm>
              <a:off x="6836996" y="29098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4" name="Freeform 698"/>
            <p:cNvSpPr>
              <a:spLocks/>
            </p:cNvSpPr>
            <p:nvPr/>
          </p:nvSpPr>
          <p:spPr bwMode="auto">
            <a:xfrm>
              <a:off x="7456884" y="267669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5" name="Freeform 699"/>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6" name="Freeform 700"/>
            <p:cNvSpPr>
              <a:spLocks/>
            </p:cNvSpPr>
            <p:nvPr/>
          </p:nvSpPr>
          <p:spPr bwMode="auto">
            <a:xfrm>
              <a:off x="7536292" y="26643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7" name="Freeform 701"/>
            <p:cNvSpPr>
              <a:spLocks/>
            </p:cNvSpPr>
            <p:nvPr/>
          </p:nvSpPr>
          <p:spPr bwMode="auto">
            <a:xfrm>
              <a:off x="5464016" y="263229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8" name="Freeform 702"/>
            <p:cNvSpPr>
              <a:spLocks/>
            </p:cNvSpPr>
            <p:nvPr/>
          </p:nvSpPr>
          <p:spPr bwMode="auto">
            <a:xfrm>
              <a:off x="7350581" y="238315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89" name="Freeform 703"/>
            <p:cNvSpPr>
              <a:spLocks/>
            </p:cNvSpPr>
            <p:nvPr/>
          </p:nvSpPr>
          <p:spPr bwMode="auto">
            <a:xfrm>
              <a:off x="596991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0" name="Freeform 704"/>
            <p:cNvSpPr>
              <a:spLocks/>
            </p:cNvSpPr>
            <p:nvPr/>
          </p:nvSpPr>
          <p:spPr bwMode="auto">
            <a:xfrm>
              <a:off x="5506282" y="257432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1" name="Freeform 705"/>
            <p:cNvSpPr>
              <a:spLocks/>
            </p:cNvSpPr>
            <p:nvPr/>
          </p:nvSpPr>
          <p:spPr bwMode="auto">
            <a:xfrm>
              <a:off x="7490185" y="264586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2" name="Freeform 706"/>
            <p:cNvSpPr>
              <a:spLocks/>
            </p:cNvSpPr>
            <p:nvPr/>
          </p:nvSpPr>
          <p:spPr bwMode="auto">
            <a:xfrm>
              <a:off x="7290385" y="257926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3" name="Freeform 707"/>
            <p:cNvSpPr>
              <a:spLocks/>
            </p:cNvSpPr>
            <p:nvPr/>
          </p:nvSpPr>
          <p:spPr bwMode="auto">
            <a:xfrm>
              <a:off x="5437121" y="197245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4" name="Freeform 708"/>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5" name="Freeform 709"/>
            <p:cNvSpPr>
              <a:spLocks/>
            </p:cNvSpPr>
            <p:nvPr/>
          </p:nvSpPr>
          <p:spPr bwMode="auto">
            <a:xfrm>
              <a:off x="6872856" y="28247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6" name="Freeform 710"/>
            <p:cNvSpPr>
              <a:spLocks/>
            </p:cNvSpPr>
            <p:nvPr/>
          </p:nvSpPr>
          <p:spPr bwMode="auto">
            <a:xfrm>
              <a:off x="7178959" y="248059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7" name="Freeform 711"/>
            <p:cNvSpPr>
              <a:spLocks/>
            </p:cNvSpPr>
            <p:nvPr/>
          </p:nvSpPr>
          <p:spPr bwMode="auto">
            <a:xfrm>
              <a:off x="5681746"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8" name="Freeform 712"/>
            <p:cNvSpPr>
              <a:spLocks/>
            </p:cNvSpPr>
            <p:nvPr/>
          </p:nvSpPr>
          <p:spPr bwMode="auto">
            <a:xfrm>
              <a:off x="7184082" y="250772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799" name="Freeform 713"/>
            <p:cNvSpPr>
              <a:spLocks/>
            </p:cNvSpPr>
            <p:nvPr/>
          </p:nvSpPr>
          <p:spPr bwMode="auto">
            <a:xfrm>
              <a:off x="5408944" y="244112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0" name="Freeform 714"/>
            <p:cNvSpPr>
              <a:spLocks/>
            </p:cNvSpPr>
            <p:nvPr/>
          </p:nvSpPr>
          <p:spPr bwMode="auto">
            <a:xfrm>
              <a:off x="7114922" y="222158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1" name="Freeform 715"/>
            <p:cNvSpPr>
              <a:spLocks/>
            </p:cNvSpPr>
            <p:nvPr/>
          </p:nvSpPr>
          <p:spPr bwMode="auto">
            <a:xfrm>
              <a:off x="7007337" y="245839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2" name="Freeform 716"/>
            <p:cNvSpPr>
              <a:spLocks/>
            </p:cNvSpPr>
            <p:nvPr/>
          </p:nvSpPr>
          <p:spPr bwMode="auto">
            <a:xfrm>
              <a:off x="8212535" y="225365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3" name="Freeform 717"/>
            <p:cNvSpPr>
              <a:spLocks/>
            </p:cNvSpPr>
            <p:nvPr/>
          </p:nvSpPr>
          <p:spPr bwMode="auto">
            <a:xfrm>
              <a:off x="5761153"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4" name="Freeform 718"/>
            <p:cNvSpPr>
              <a:spLocks/>
            </p:cNvSpPr>
            <p:nvPr/>
          </p:nvSpPr>
          <p:spPr bwMode="auto">
            <a:xfrm>
              <a:off x="6697392" y="283333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5" name="Freeform 719"/>
            <p:cNvSpPr>
              <a:spLocks/>
            </p:cNvSpPr>
            <p:nvPr/>
          </p:nvSpPr>
          <p:spPr bwMode="auto">
            <a:xfrm>
              <a:off x="6877979" y="27753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6" name="Freeform 720"/>
            <p:cNvSpPr>
              <a:spLocks/>
            </p:cNvSpPr>
            <p:nvPr/>
          </p:nvSpPr>
          <p:spPr bwMode="auto">
            <a:xfrm>
              <a:off x="5640762"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7" name="Freeform 721"/>
            <p:cNvSpPr>
              <a:spLocks/>
            </p:cNvSpPr>
            <p:nvPr/>
          </p:nvSpPr>
          <p:spPr bwMode="auto">
            <a:xfrm>
              <a:off x="6877979" y="276673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8" name="Freeform 722"/>
            <p:cNvSpPr>
              <a:spLocks/>
            </p:cNvSpPr>
            <p:nvPr/>
          </p:nvSpPr>
          <p:spPr bwMode="auto">
            <a:xfrm>
              <a:off x="4963238" y="154817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09" name="Freeform 723"/>
            <p:cNvSpPr>
              <a:spLocks/>
            </p:cNvSpPr>
            <p:nvPr/>
          </p:nvSpPr>
          <p:spPr bwMode="auto">
            <a:xfrm>
              <a:off x="570480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0" name="Freeform 724"/>
            <p:cNvSpPr>
              <a:spLocks/>
            </p:cNvSpPr>
            <p:nvPr/>
          </p:nvSpPr>
          <p:spPr bwMode="auto">
            <a:xfrm>
              <a:off x="7467131"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1" name="Freeform 725"/>
            <p:cNvSpPr>
              <a:spLocks/>
            </p:cNvSpPr>
            <p:nvPr/>
          </p:nvSpPr>
          <p:spPr bwMode="auto">
            <a:xfrm>
              <a:off x="6419467" y="28382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2" name="Freeform 726"/>
            <p:cNvSpPr>
              <a:spLocks/>
            </p:cNvSpPr>
            <p:nvPr/>
          </p:nvSpPr>
          <p:spPr bwMode="auto">
            <a:xfrm>
              <a:off x="56689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3" name="Freeform 727"/>
            <p:cNvSpPr>
              <a:spLocks/>
            </p:cNvSpPr>
            <p:nvPr/>
          </p:nvSpPr>
          <p:spPr bwMode="auto">
            <a:xfrm>
              <a:off x="6534734" y="26285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4" name="Freeform 728"/>
            <p:cNvSpPr>
              <a:spLocks/>
            </p:cNvSpPr>
            <p:nvPr/>
          </p:nvSpPr>
          <p:spPr bwMode="auto">
            <a:xfrm>
              <a:off x="6474539" y="2565696"/>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5" name="Freeform 729"/>
            <p:cNvSpPr>
              <a:spLocks/>
            </p:cNvSpPr>
            <p:nvPr/>
          </p:nvSpPr>
          <p:spPr bwMode="auto">
            <a:xfrm>
              <a:off x="5686869"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6" name="Freeform 730"/>
            <p:cNvSpPr>
              <a:spLocks/>
            </p:cNvSpPr>
            <p:nvPr/>
          </p:nvSpPr>
          <p:spPr bwMode="auto">
            <a:xfrm>
              <a:off x="6299075" y="172207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7" name="Freeform 731"/>
            <p:cNvSpPr>
              <a:spLocks/>
            </p:cNvSpPr>
            <p:nvPr/>
          </p:nvSpPr>
          <p:spPr bwMode="auto">
            <a:xfrm>
              <a:off x="5437121" y="203411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8" name="Freeform 732"/>
            <p:cNvSpPr>
              <a:spLocks/>
            </p:cNvSpPr>
            <p:nvPr/>
          </p:nvSpPr>
          <p:spPr bwMode="auto">
            <a:xfrm>
              <a:off x="56689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19" name="Freeform 733"/>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0" name="Freeform 734"/>
            <p:cNvSpPr>
              <a:spLocks/>
            </p:cNvSpPr>
            <p:nvPr/>
          </p:nvSpPr>
          <p:spPr bwMode="auto">
            <a:xfrm>
              <a:off x="563179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1" name="Freeform 735"/>
            <p:cNvSpPr>
              <a:spLocks/>
            </p:cNvSpPr>
            <p:nvPr/>
          </p:nvSpPr>
          <p:spPr bwMode="auto">
            <a:xfrm>
              <a:off x="563563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2" name="Freeform 736"/>
            <p:cNvSpPr>
              <a:spLocks/>
            </p:cNvSpPr>
            <p:nvPr/>
          </p:nvSpPr>
          <p:spPr bwMode="auto">
            <a:xfrm>
              <a:off x="6665373" y="29357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3" name="Freeform 737"/>
            <p:cNvSpPr>
              <a:spLocks/>
            </p:cNvSpPr>
            <p:nvPr/>
          </p:nvSpPr>
          <p:spPr bwMode="auto">
            <a:xfrm>
              <a:off x="6688427" y="29455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4" name="Freeform 738"/>
            <p:cNvSpPr>
              <a:spLocks/>
            </p:cNvSpPr>
            <p:nvPr/>
          </p:nvSpPr>
          <p:spPr bwMode="auto">
            <a:xfrm>
              <a:off x="799480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5" name="Freeform 739"/>
            <p:cNvSpPr>
              <a:spLocks/>
            </p:cNvSpPr>
            <p:nvPr/>
          </p:nvSpPr>
          <p:spPr bwMode="auto">
            <a:xfrm>
              <a:off x="7702791"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6" name="Freeform 740"/>
            <p:cNvSpPr>
              <a:spLocks/>
            </p:cNvSpPr>
            <p:nvPr/>
          </p:nvSpPr>
          <p:spPr bwMode="auto">
            <a:xfrm>
              <a:off x="6544982" y="27359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7" name="Freeform 741"/>
            <p:cNvSpPr>
              <a:spLocks/>
            </p:cNvSpPr>
            <p:nvPr/>
          </p:nvSpPr>
          <p:spPr bwMode="auto">
            <a:xfrm>
              <a:off x="7874413"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8" name="Freeform 742"/>
            <p:cNvSpPr>
              <a:spLocks/>
            </p:cNvSpPr>
            <p:nvPr/>
          </p:nvSpPr>
          <p:spPr bwMode="auto">
            <a:xfrm>
              <a:off x="78090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29" name="Freeform 743"/>
            <p:cNvSpPr>
              <a:spLocks/>
            </p:cNvSpPr>
            <p:nvPr/>
          </p:nvSpPr>
          <p:spPr bwMode="auto">
            <a:xfrm>
              <a:off x="5283429" y="242756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0" name="Freeform 744"/>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1" name="Freeform 745"/>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2" name="Freeform 746"/>
            <p:cNvSpPr>
              <a:spLocks/>
            </p:cNvSpPr>
            <p:nvPr/>
          </p:nvSpPr>
          <p:spPr bwMode="auto">
            <a:xfrm>
              <a:off x="6557788"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3" name="Freeform 747"/>
            <p:cNvSpPr>
              <a:spLocks/>
            </p:cNvSpPr>
            <p:nvPr/>
          </p:nvSpPr>
          <p:spPr bwMode="auto">
            <a:xfrm>
              <a:off x="6706357" y="288266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4" name="Freeform 748"/>
            <p:cNvSpPr>
              <a:spLocks noChangeAspect="1"/>
            </p:cNvSpPr>
            <p:nvPr/>
          </p:nvSpPr>
          <p:spPr bwMode="auto">
            <a:xfrm>
              <a:off x="6785765" y="2959139"/>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5" name="Freeform 749"/>
            <p:cNvSpPr>
              <a:spLocks/>
            </p:cNvSpPr>
            <p:nvPr/>
          </p:nvSpPr>
          <p:spPr bwMode="auto">
            <a:xfrm>
              <a:off x="6497593" y="26902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6" name="Freeform 750"/>
            <p:cNvSpPr>
              <a:spLocks/>
            </p:cNvSpPr>
            <p:nvPr/>
          </p:nvSpPr>
          <p:spPr bwMode="auto">
            <a:xfrm>
              <a:off x="8120320" y="246332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7" name="Freeform 751"/>
            <p:cNvSpPr>
              <a:spLocks/>
            </p:cNvSpPr>
            <p:nvPr/>
          </p:nvSpPr>
          <p:spPr bwMode="auto">
            <a:xfrm>
              <a:off x="8189481" y="248552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8" name="Freeform 752"/>
            <p:cNvSpPr>
              <a:spLocks/>
            </p:cNvSpPr>
            <p:nvPr/>
          </p:nvSpPr>
          <p:spPr bwMode="auto">
            <a:xfrm>
              <a:off x="5946865"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39" name="Freeform 753"/>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0" name="Freeform 754"/>
            <p:cNvSpPr>
              <a:spLocks/>
            </p:cNvSpPr>
            <p:nvPr/>
          </p:nvSpPr>
          <p:spPr bwMode="auto">
            <a:xfrm>
              <a:off x="8014018"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1" name="Freeform 755"/>
            <p:cNvSpPr>
              <a:spLocks/>
            </p:cNvSpPr>
            <p:nvPr/>
          </p:nvSpPr>
          <p:spPr bwMode="auto">
            <a:xfrm>
              <a:off x="6920246" y="248552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2" name="Freeform 756"/>
            <p:cNvSpPr>
              <a:spLocks/>
            </p:cNvSpPr>
            <p:nvPr/>
          </p:nvSpPr>
          <p:spPr bwMode="auto">
            <a:xfrm>
              <a:off x="7239154" y="202548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3" name="Freeform 757"/>
            <p:cNvSpPr>
              <a:spLocks/>
            </p:cNvSpPr>
            <p:nvPr/>
          </p:nvSpPr>
          <p:spPr bwMode="auto">
            <a:xfrm>
              <a:off x="8231748" y="245346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4" name="Freeform 758"/>
            <p:cNvSpPr>
              <a:spLocks/>
            </p:cNvSpPr>
            <p:nvPr/>
          </p:nvSpPr>
          <p:spPr bwMode="auto">
            <a:xfrm>
              <a:off x="6840837" y="2949271"/>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5" name="Freeform 759"/>
            <p:cNvSpPr>
              <a:spLocks/>
            </p:cNvSpPr>
            <p:nvPr/>
          </p:nvSpPr>
          <p:spPr bwMode="auto">
            <a:xfrm>
              <a:off x="5658692"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6" name="Freeform 760"/>
            <p:cNvSpPr>
              <a:spLocks/>
            </p:cNvSpPr>
            <p:nvPr/>
          </p:nvSpPr>
          <p:spPr bwMode="auto">
            <a:xfrm>
              <a:off x="6998371" y="235602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7" name="Freeform 761"/>
            <p:cNvSpPr>
              <a:spLocks/>
            </p:cNvSpPr>
            <p:nvPr/>
          </p:nvSpPr>
          <p:spPr bwMode="auto">
            <a:xfrm>
              <a:off x="7077779" y="2042752"/>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8" name="Freeform 762"/>
            <p:cNvSpPr>
              <a:spLocks/>
            </p:cNvSpPr>
            <p:nvPr/>
          </p:nvSpPr>
          <p:spPr bwMode="auto">
            <a:xfrm>
              <a:off x="5584408" y="25965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49" name="Freeform 763"/>
            <p:cNvSpPr>
              <a:spLocks/>
            </p:cNvSpPr>
            <p:nvPr/>
          </p:nvSpPr>
          <p:spPr bwMode="auto">
            <a:xfrm>
              <a:off x="7049601" y="2119220"/>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0" name="Freeform 764"/>
            <p:cNvSpPr>
              <a:spLocks/>
            </p:cNvSpPr>
            <p:nvPr/>
          </p:nvSpPr>
          <p:spPr bwMode="auto">
            <a:xfrm>
              <a:off x="6076221" y="136440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1" name="Freeform 765"/>
            <p:cNvSpPr>
              <a:spLocks/>
            </p:cNvSpPr>
            <p:nvPr/>
          </p:nvSpPr>
          <p:spPr bwMode="auto">
            <a:xfrm>
              <a:off x="7295509" y="190954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2" name="Freeform 766"/>
            <p:cNvSpPr>
              <a:spLocks/>
            </p:cNvSpPr>
            <p:nvPr/>
          </p:nvSpPr>
          <p:spPr bwMode="auto">
            <a:xfrm>
              <a:off x="7332652" y="2025485"/>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3" name="Freeform 767"/>
            <p:cNvSpPr>
              <a:spLocks/>
            </p:cNvSpPr>
            <p:nvPr/>
          </p:nvSpPr>
          <p:spPr bwMode="auto">
            <a:xfrm>
              <a:off x="8051159" y="254842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4" name="Freeform 768"/>
            <p:cNvSpPr>
              <a:spLocks/>
            </p:cNvSpPr>
            <p:nvPr/>
          </p:nvSpPr>
          <p:spPr bwMode="auto">
            <a:xfrm>
              <a:off x="576627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5" name="Freeform 769"/>
            <p:cNvSpPr>
              <a:spLocks/>
            </p:cNvSpPr>
            <p:nvPr/>
          </p:nvSpPr>
          <p:spPr bwMode="auto">
            <a:xfrm>
              <a:off x="7828306"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6" name="Freeform 770"/>
            <p:cNvSpPr>
              <a:spLocks/>
            </p:cNvSpPr>
            <p:nvPr/>
          </p:nvSpPr>
          <p:spPr bwMode="auto">
            <a:xfrm>
              <a:off x="7953821"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7" name="Freeform 771"/>
            <p:cNvSpPr>
              <a:spLocks/>
            </p:cNvSpPr>
            <p:nvPr/>
          </p:nvSpPr>
          <p:spPr bwMode="auto">
            <a:xfrm>
              <a:off x="6836996"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8" name="Freeform 772"/>
            <p:cNvSpPr>
              <a:spLocks/>
            </p:cNvSpPr>
            <p:nvPr/>
          </p:nvSpPr>
          <p:spPr bwMode="auto">
            <a:xfrm>
              <a:off x="7290385" y="199835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59" name="Freeform 773"/>
            <p:cNvSpPr>
              <a:spLocks/>
            </p:cNvSpPr>
            <p:nvPr/>
          </p:nvSpPr>
          <p:spPr bwMode="auto">
            <a:xfrm>
              <a:off x="7235313" y="215498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0" name="Freeform 774"/>
            <p:cNvSpPr>
              <a:spLocks/>
            </p:cNvSpPr>
            <p:nvPr/>
          </p:nvSpPr>
          <p:spPr bwMode="auto">
            <a:xfrm>
              <a:off x="8152339" y="159627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1" name="Freeform 775"/>
            <p:cNvSpPr>
              <a:spLocks/>
            </p:cNvSpPr>
            <p:nvPr/>
          </p:nvSpPr>
          <p:spPr bwMode="auto">
            <a:xfrm>
              <a:off x="5741942"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2" name="Freeform 776"/>
            <p:cNvSpPr>
              <a:spLocks/>
            </p:cNvSpPr>
            <p:nvPr/>
          </p:nvSpPr>
          <p:spPr bwMode="auto">
            <a:xfrm>
              <a:off x="6265774" y="230175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3" name="Freeform 777"/>
            <p:cNvSpPr>
              <a:spLocks noChangeAspect="1"/>
            </p:cNvSpPr>
            <p:nvPr/>
          </p:nvSpPr>
          <p:spPr bwMode="auto">
            <a:xfrm>
              <a:off x="6729410" y="2891303"/>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4" name="Freeform 778"/>
            <p:cNvSpPr>
              <a:spLocks noChangeAspect="1"/>
            </p:cNvSpPr>
            <p:nvPr/>
          </p:nvSpPr>
          <p:spPr bwMode="auto">
            <a:xfrm>
              <a:off x="6771676"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5" name="Freeform 779"/>
            <p:cNvSpPr>
              <a:spLocks/>
            </p:cNvSpPr>
            <p:nvPr/>
          </p:nvSpPr>
          <p:spPr bwMode="auto">
            <a:xfrm>
              <a:off x="5941741" y="171714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6" name="Freeform 780"/>
            <p:cNvSpPr>
              <a:spLocks/>
            </p:cNvSpPr>
            <p:nvPr/>
          </p:nvSpPr>
          <p:spPr bwMode="auto">
            <a:xfrm>
              <a:off x="6669215" y="29357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7" name="Freeform 781"/>
            <p:cNvSpPr>
              <a:spLocks/>
            </p:cNvSpPr>
            <p:nvPr/>
          </p:nvSpPr>
          <p:spPr bwMode="auto">
            <a:xfrm>
              <a:off x="7129010" y="228942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8" name="Freeform 782"/>
            <p:cNvSpPr>
              <a:spLocks/>
            </p:cNvSpPr>
            <p:nvPr/>
          </p:nvSpPr>
          <p:spPr bwMode="auto">
            <a:xfrm>
              <a:off x="5487070" y="26063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69" name="Freeform 783"/>
            <p:cNvSpPr>
              <a:spLocks/>
            </p:cNvSpPr>
            <p:nvPr/>
          </p:nvSpPr>
          <p:spPr bwMode="auto">
            <a:xfrm>
              <a:off x="7456884" y="202548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0" name="Freeform 784"/>
            <p:cNvSpPr>
              <a:spLocks/>
            </p:cNvSpPr>
            <p:nvPr/>
          </p:nvSpPr>
          <p:spPr bwMode="auto">
            <a:xfrm>
              <a:off x="5695835"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1" name="Freeform 785"/>
            <p:cNvSpPr>
              <a:spLocks/>
            </p:cNvSpPr>
            <p:nvPr/>
          </p:nvSpPr>
          <p:spPr bwMode="auto">
            <a:xfrm>
              <a:off x="7842395"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2" name="Freeform 786"/>
            <p:cNvSpPr>
              <a:spLocks/>
            </p:cNvSpPr>
            <p:nvPr/>
          </p:nvSpPr>
          <p:spPr bwMode="auto">
            <a:xfrm>
              <a:off x="7253243" y="224008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3" name="Freeform 787"/>
            <p:cNvSpPr>
              <a:spLocks/>
            </p:cNvSpPr>
            <p:nvPr/>
          </p:nvSpPr>
          <p:spPr bwMode="auto">
            <a:xfrm>
              <a:off x="6957387" y="28826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4" name="Freeform 788"/>
            <p:cNvSpPr>
              <a:spLocks/>
            </p:cNvSpPr>
            <p:nvPr/>
          </p:nvSpPr>
          <p:spPr bwMode="auto">
            <a:xfrm>
              <a:off x="7429990" y="28555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5" name="Freeform 789"/>
            <p:cNvSpPr>
              <a:spLocks/>
            </p:cNvSpPr>
            <p:nvPr/>
          </p:nvSpPr>
          <p:spPr bwMode="auto">
            <a:xfrm>
              <a:off x="6943299" y="268656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6" name="Freeform 790"/>
            <p:cNvSpPr>
              <a:spLocks/>
            </p:cNvSpPr>
            <p:nvPr/>
          </p:nvSpPr>
          <p:spPr bwMode="auto">
            <a:xfrm>
              <a:off x="5543423" y="232519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7" name="Freeform 791"/>
            <p:cNvSpPr>
              <a:spLocks/>
            </p:cNvSpPr>
            <p:nvPr/>
          </p:nvSpPr>
          <p:spPr bwMode="auto">
            <a:xfrm>
              <a:off x="7421024" y="2025485"/>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8" name="Freeform 792"/>
            <p:cNvSpPr>
              <a:spLocks/>
            </p:cNvSpPr>
            <p:nvPr/>
          </p:nvSpPr>
          <p:spPr bwMode="auto">
            <a:xfrm>
              <a:off x="5881545"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79" name="Freeform 793"/>
            <p:cNvSpPr>
              <a:spLocks/>
            </p:cNvSpPr>
            <p:nvPr/>
          </p:nvSpPr>
          <p:spPr bwMode="auto">
            <a:xfrm>
              <a:off x="6553947" y="2182122"/>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0" name="Freeform 794"/>
            <p:cNvSpPr>
              <a:spLocks/>
            </p:cNvSpPr>
            <p:nvPr/>
          </p:nvSpPr>
          <p:spPr bwMode="auto">
            <a:xfrm>
              <a:off x="6623108" y="288760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1" name="Freeform 795"/>
            <p:cNvSpPr>
              <a:spLocks/>
            </p:cNvSpPr>
            <p:nvPr/>
          </p:nvSpPr>
          <p:spPr bwMode="auto">
            <a:xfrm>
              <a:off x="5635638"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2" name="Freeform 796"/>
            <p:cNvSpPr>
              <a:spLocks/>
            </p:cNvSpPr>
            <p:nvPr/>
          </p:nvSpPr>
          <p:spPr bwMode="auto">
            <a:xfrm>
              <a:off x="6702516" y="294063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3" name="Freeform 797"/>
            <p:cNvSpPr>
              <a:spLocks/>
            </p:cNvSpPr>
            <p:nvPr/>
          </p:nvSpPr>
          <p:spPr bwMode="auto">
            <a:xfrm>
              <a:off x="5186091" y="221788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4" name="Freeform 798"/>
            <p:cNvSpPr>
              <a:spLocks/>
            </p:cNvSpPr>
            <p:nvPr/>
          </p:nvSpPr>
          <p:spPr bwMode="auto">
            <a:xfrm>
              <a:off x="7476096"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5" name="Freeform 799"/>
            <p:cNvSpPr>
              <a:spLocks/>
            </p:cNvSpPr>
            <p:nvPr/>
          </p:nvSpPr>
          <p:spPr bwMode="auto">
            <a:xfrm>
              <a:off x="6359271" y="27359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6" name="Freeform 800"/>
            <p:cNvSpPr>
              <a:spLocks/>
            </p:cNvSpPr>
            <p:nvPr/>
          </p:nvSpPr>
          <p:spPr bwMode="auto">
            <a:xfrm>
              <a:off x="7508115"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7" name="Freeform 801"/>
            <p:cNvSpPr>
              <a:spLocks noChangeAspect="1"/>
            </p:cNvSpPr>
            <p:nvPr/>
          </p:nvSpPr>
          <p:spPr bwMode="auto">
            <a:xfrm>
              <a:off x="6785765" y="2967772"/>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8" name="Freeform 802"/>
            <p:cNvSpPr>
              <a:spLocks/>
            </p:cNvSpPr>
            <p:nvPr/>
          </p:nvSpPr>
          <p:spPr bwMode="auto">
            <a:xfrm>
              <a:off x="5700958"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89" name="Freeform 803"/>
            <p:cNvSpPr>
              <a:spLocks/>
            </p:cNvSpPr>
            <p:nvPr/>
          </p:nvSpPr>
          <p:spPr bwMode="auto">
            <a:xfrm>
              <a:off x="7762987"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0" name="Freeform 804"/>
            <p:cNvSpPr>
              <a:spLocks noChangeAspect="1"/>
            </p:cNvSpPr>
            <p:nvPr/>
          </p:nvSpPr>
          <p:spPr bwMode="auto">
            <a:xfrm>
              <a:off x="6789607" y="2954204"/>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1" name="Freeform 805"/>
            <p:cNvSpPr>
              <a:spLocks/>
            </p:cNvSpPr>
            <p:nvPr/>
          </p:nvSpPr>
          <p:spPr bwMode="auto">
            <a:xfrm>
              <a:off x="7773234"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2" name="Freeform 806"/>
            <p:cNvSpPr>
              <a:spLocks/>
            </p:cNvSpPr>
            <p:nvPr/>
          </p:nvSpPr>
          <p:spPr bwMode="auto">
            <a:xfrm>
              <a:off x="754141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3" name="Freeform 807"/>
            <p:cNvSpPr>
              <a:spLocks/>
            </p:cNvSpPr>
            <p:nvPr/>
          </p:nvSpPr>
          <p:spPr bwMode="auto">
            <a:xfrm>
              <a:off x="7782199"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4" name="Freeform 808"/>
            <p:cNvSpPr>
              <a:spLocks/>
            </p:cNvSpPr>
            <p:nvPr/>
          </p:nvSpPr>
          <p:spPr bwMode="auto">
            <a:xfrm>
              <a:off x="7782199"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5" name="Freeform 809"/>
            <p:cNvSpPr>
              <a:spLocks/>
            </p:cNvSpPr>
            <p:nvPr/>
          </p:nvSpPr>
          <p:spPr bwMode="auto">
            <a:xfrm>
              <a:off x="7860325"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6" name="Freeform 810"/>
            <p:cNvSpPr>
              <a:spLocks/>
            </p:cNvSpPr>
            <p:nvPr/>
          </p:nvSpPr>
          <p:spPr bwMode="auto">
            <a:xfrm>
              <a:off x="8245836"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7" name="Freeform 811"/>
            <p:cNvSpPr>
              <a:spLocks/>
            </p:cNvSpPr>
            <p:nvPr/>
          </p:nvSpPr>
          <p:spPr bwMode="auto">
            <a:xfrm>
              <a:off x="8504549" y="26594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8" name="Freeform 812"/>
            <p:cNvSpPr>
              <a:spLocks/>
            </p:cNvSpPr>
            <p:nvPr/>
          </p:nvSpPr>
          <p:spPr bwMode="auto">
            <a:xfrm>
              <a:off x="8051159" y="257926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899" name="Freeform 813"/>
            <p:cNvSpPr>
              <a:spLocks/>
            </p:cNvSpPr>
            <p:nvPr/>
          </p:nvSpPr>
          <p:spPr bwMode="auto">
            <a:xfrm>
              <a:off x="8375192" y="26816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0" name="Freeform 814"/>
            <p:cNvSpPr>
              <a:spLocks/>
            </p:cNvSpPr>
            <p:nvPr/>
          </p:nvSpPr>
          <p:spPr bwMode="auto">
            <a:xfrm>
              <a:off x="7879537"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1" name="Freeform 815"/>
            <p:cNvSpPr>
              <a:spLocks/>
            </p:cNvSpPr>
            <p:nvPr/>
          </p:nvSpPr>
          <p:spPr bwMode="auto">
            <a:xfrm>
              <a:off x="8810652" y="267299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2" name="Freeform 816"/>
            <p:cNvSpPr>
              <a:spLocks/>
            </p:cNvSpPr>
            <p:nvPr/>
          </p:nvSpPr>
          <p:spPr bwMode="auto">
            <a:xfrm>
              <a:off x="6669215" y="250279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3" name="Freeform 817"/>
            <p:cNvSpPr>
              <a:spLocks noChangeAspect="1"/>
            </p:cNvSpPr>
            <p:nvPr/>
          </p:nvSpPr>
          <p:spPr bwMode="auto">
            <a:xfrm>
              <a:off x="6775518"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4" name="Freeform 818"/>
            <p:cNvSpPr>
              <a:spLocks/>
            </p:cNvSpPr>
            <p:nvPr/>
          </p:nvSpPr>
          <p:spPr bwMode="auto">
            <a:xfrm>
              <a:off x="6001937" y="28518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5" name="Freeform 819"/>
            <p:cNvSpPr>
              <a:spLocks noChangeAspect="1"/>
            </p:cNvSpPr>
            <p:nvPr/>
          </p:nvSpPr>
          <p:spPr bwMode="auto">
            <a:xfrm>
              <a:off x="6771676"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6" name="Freeform 820"/>
            <p:cNvSpPr>
              <a:spLocks/>
            </p:cNvSpPr>
            <p:nvPr/>
          </p:nvSpPr>
          <p:spPr bwMode="auto">
            <a:xfrm>
              <a:off x="6024991" y="144457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7" name="Freeform 821"/>
            <p:cNvSpPr>
              <a:spLocks/>
            </p:cNvSpPr>
            <p:nvPr/>
          </p:nvSpPr>
          <p:spPr bwMode="auto">
            <a:xfrm>
              <a:off x="7791164"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8" name="Freeform 822"/>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09" name="Freeform 823"/>
            <p:cNvSpPr>
              <a:spLocks/>
            </p:cNvSpPr>
            <p:nvPr/>
          </p:nvSpPr>
          <p:spPr bwMode="auto">
            <a:xfrm>
              <a:off x="7578558"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0" name="Freeform 825"/>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1" name="Freeform 826"/>
            <p:cNvSpPr>
              <a:spLocks noChangeAspect="1"/>
            </p:cNvSpPr>
            <p:nvPr/>
          </p:nvSpPr>
          <p:spPr bwMode="auto">
            <a:xfrm>
              <a:off x="6775518" y="2967772"/>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2" name="Freeform 827"/>
            <p:cNvSpPr>
              <a:spLocks/>
            </p:cNvSpPr>
            <p:nvPr/>
          </p:nvSpPr>
          <p:spPr bwMode="auto">
            <a:xfrm>
              <a:off x="8162586" y="224872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3" name="Freeform 828"/>
            <p:cNvSpPr>
              <a:spLocks/>
            </p:cNvSpPr>
            <p:nvPr/>
          </p:nvSpPr>
          <p:spPr bwMode="auto">
            <a:xfrm>
              <a:off x="5538300"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4" name="Freeform 829"/>
            <p:cNvSpPr>
              <a:spLocks/>
            </p:cNvSpPr>
            <p:nvPr/>
          </p:nvSpPr>
          <p:spPr bwMode="auto">
            <a:xfrm>
              <a:off x="5626673"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5" name="Freeform 830"/>
            <p:cNvSpPr>
              <a:spLocks noChangeAspect="1"/>
            </p:cNvSpPr>
            <p:nvPr/>
          </p:nvSpPr>
          <p:spPr bwMode="auto">
            <a:xfrm>
              <a:off x="6752464" y="2927070"/>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6" name="Freeform 831"/>
            <p:cNvSpPr>
              <a:spLocks noChangeAspect="1"/>
            </p:cNvSpPr>
            <p:nvPr/>
          </p:nvSpPr>
          <p:spPr bwMode="auto">
            <a:xfrm>
              <a:off x="6771676"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7" name="Freeform 832"/>
            <p:cNvSpPr>
              <a:spLocks/>
            </p:cNvSpPr>
            <p:nvPr/>
          </p:nvSpPr>
          <p:spPr bwMode="auto">
            <a:xfrm>
              <a:off x="6943299"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8" name="Freeform 833"/>
            <p:cNvSpPr>
              <a:spLocks noChangeAspect="1"/>
            </p:cNvSpPr>
            <p:nvPr/>
          </p:nvSpPr>
          <p:spPr bwMode="auto">
            <a:xfrm>
              <a:off x="6766553" y="2954204"/>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19" name="Freeform 834"/>
            <p:cNvSpPr>
              <a:spLocks/>
            </p:cNvSpPr>
            <p:nvPr/>
          </p:nvSpPr>
          <p:spPr bwMode="auto">
            <a:xfrm>
              <a:off x="5844403" y="173564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0" name="Freeform 835"/>
            <p:cNvSpPr>
              <a:spLocks/>
            </p:cNvSpPr>
            <p:nvPr/>
          </p:nvSpPr>
          <p:spPr bwMode="auto">
            <a:xfrm>
              <a:off x="7730968"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1" name="Freeform 836"/>
            <p:cNvSpPr>
              <a:spLocks/>
            </p:cNvSpPr>
            <p:nvPr/>
          </p:nvSpPr>
          <p:spPr bwMode="auto">
            <a:xfrm>
              <a:off x="7786041"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2" name="Freeform 837"/>
            <p:cNvSpPr>
              <a:spLocks/>
            </p:cNvSpPr>
            <p:nvPr/>
          </p:nvSpPr>
          <p:spPr bwMode="auto">
            <a:xfrm>
              <a:off x="5501159"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3" name="Freeform 838"/>
            <p:cNvSpPr>
              <a:spLocks/>
            </p:cNvSpPr>
            <p:nvPr/>
          </p:nvSpPr>
          <p:spPr bwMode="auto">
            <a:xfrm>
              <a:off x="58354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4" name="Freeform 839"/>
            <p:cNvSpPr>
              <a:spLocks/>
            </p:cNvSpPr>
            <p:nvPr/>
          </p:nvSpPr>
          <p:spPr bwMode="auto">
            <a:xfrm>
              <a:off x="7768110"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5" name="Freeform 840"/>
            <p:cNvSpPr>
              <a:spLocks/>
            </p:cNvSpPr>
            <p:nvPr/>
          </p:nvSpPr>
          <p:spPr bwMode="auto">
            <a:xfrm>
              <a:off x="772584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6" name="Freeform 841"/>
            <p:cNvSpPr>
              <a:spLocks noChangeAspect="1"/>
            </p:cNvSpPr>
            <p:nvPr/>
          </p:nvSpPr>
          <p:spPr bwMode="auto">
            <a:xfrm>
              <a:off x="6799854" y="2932005"/>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7" name="Freeform 842"/>
            <p:cNvSpPr>
              <a:spLocks/>
            </p:cNvSpPr>
            <p:nvPr/>
          </p:nvSpPr>
          <p:spPr bwMode="auto">
            <a:xfrm>
              <a:off x="6915122"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8" name="Freeform 843"/>
            <p:cNvSpPr>
              <a:spLocks/>
            </p:cNvSpPr>
            <p:nvPr/>
          </p:nvSpPr>
          <p:spPr bwMode="auto">
            <a:xfrm>
              <a:off x="7564469"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29" name="Freeform 844"/>
            <p:cNvSpPr>
              <a:spLocks/>
            </p:cNvSpPr>
            <p:nvPr/>
          </p:nvSpPr>
          <p:spPr bwMode="auto">
            <a:xfrm>
              <a:off x="6030115"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0" name="Freeform 845"/>
            <p:cNvSpPr>
              <a:spLocks/>
            </p:cNvSpPr>
            <p:nvPr/>
          </p:nvSpPr>
          <p:spPr bwMode="auto">
            <a:xfrm>
              <a:off x="5955829"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1" name="Freeform 846"/>
            <p:cNvSpPr>
              <a:spLocks noChangeAspect="1"/>
            </p:cNvSpPr>
            <p:nvPr/>
          </p:nvSpPr>
          <p:spPr bwMode="auto">
            <a:xfrm>
              <a:off x="6720446" y="2865403"/>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2" name="Freeform 847"/>
            <p:cNvSpPr>
              <a:spLocks/>
            </p:cNvSpPr>
            <p:nvPr/>
          </p:nvSpPr>
          <p:spPr bwMode="auto">
            <a:xfrm>
              <a:off x="6980441"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3" name="Freeform 848"/>
            <p:cNvSpPr>
              <a:spLocks/>
            </p:cNvSpPr>
            <p:nvPr/>
          </p:nvSpPr>
          <p:spPr bwMode="auto">
            <a:xfrm>
              <a:off x="5793173"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4" name="Freeform 849"/>
            <p:cNvSpPr>
              <a:spLocks/>
            </p:cNvSpPr>
            <p:nvPr/>
          </p:nvSpPr>
          <p:spPr bwMode="auto">
            <a:xfrm>
              <a:off x="7017584"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5" name="Freeform 850"/>
            <p:cNvSpPr>
              <a:spLocks/>
            </p:cNvSpPr>
            <p:nvPr/>
          </p:nvSpPr>
          <p:spPr bwMode="auto">
            <a:xfrm>
              <a:off x="5487070" y="245346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6" name="Freeform 851"/>
            <p:cNvSpPr>
              <a:spLocks/>
            </p:cNvSpPr>
            <p:nvPr/>
          </p:nvSpPr>
          <p:spPr bwMode="auto">
            <a:xfrm>
              <a:off x="7286544" y="267299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7" name="Freeform 852"/>
            <p:cNvSpPr>
              <a:spLocks/>
            </p:cNvSpPr>
            <p:nvPr/>
          </p:nvSpPr>
          <p:spPr bwMode="auto">
            <a:xfrm>
              <a:off x="6998371" y="28555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8" name="Freeform 853"/>
            <p:cNvSpPr>
              <a:spLocks/>
            </p:cNvSpPr>
            <p:nvPr/>
          </p:nvSpPr>
          <p:spPr bwMode="auto">
            <a:xfrm>
              <a:off x="7679737"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39" name="Freeform 854"/>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0" name="Freeform 855"/>
            <p:cNvSpPr>
              <a:spLocks/>
            </p:cNvSpPr>
            <p:nvPr/>
          </p:nvSpPr>
          <p:spPr bwMode="auto">
            <a:xfrm>
              <a:off x="7693826"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1" name="Freeform 856"/>
            <p:cNvSpPr>
              <a:spLocks/>
            </p:cNvSpPr>
            <p:nvPr/>
          </p:nvSpPr>
          <p:spPr bwMode="auto">
            <a:xfrm>
              <a:off x="593277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2" name="Freeform 857"/>
            <p:cNvSpPr>
              <a:spLocks/>
            </p:cNvSpPr>
            <p:nvPr/>
          </p:nvSpPr>
          <p:spPr bwMode="auto">
            <a:xfrm>
              <a:off x="6957387" y="267299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3" name="Freeform 858"/>
            <p:cNvSpPr>
              <a:spLocks/>
            </p:cNvSpPr>
            <p:nvPr/>
          </p:nvSpPr>
          <p:spPr bwMode="auto">
            <a:xfrm>
              <a:off x="7152063" y="26285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4" name="Freeform 859"/>
            <p:cNvSpPr>
              <a:spLocks/>
            </p:cNvSpPr>
            <p:nvPr/>
          </p:nvSpPr>
          <p:spPr bwMode="auto">
            <a:xfrm>
              <a:off x="7828306" y="27260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5" name="Freeform 860"/>
            <p:cNvSpPr>
              <a:spLocks/>
            </p:cNvSpPr>
            <p:nvPr/>
          </p:nvSpPr>
          <p:spPr bwMode="auto">
            <a:xfrm>
              <a:off x="5543423" y="27581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6" name="Freeform 861"/>
            <p:cNvSpPr>
              <a:spLocks/>
            </p:cNvSpPr>
            <p:nvPr/>
          </p:nvSpPr>
          <p:spPr bwMode="auto">
            <a:xfrm>
              <a:off x="5403821" y="190461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7" name="Freeform 862"/>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8" name="Freeform 863"/>
            <p:cNvSpPr>
              <a:spLocks noChangeAspect="1"/>
            </p:cNvSpPr>
            <p:nvPr/>
          </p:nvSpPr>
          <p:spPr bwMode="auto">
            <a:xfrm>
              <a:off x="6729410" y="2913504"/>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49" name="Freeform 864"/>
            <p:cNvSpPr>
              <a:spLocks/>
            </p:cNvSpPr>
            <p:nvPr/>
          </p:nvSpPr>
          <p:spPr bwMode="auto">
            <a:xfrm>
              <a:off x="6938175" y="278030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0" name="Freeform 865"/>
            <p:cNvSpPr>
              <a:spLocks/>
            </p:cNvSpPr>
            <p:nvPr/>
          </p:nvSpPr>
          <p:spPr bwMode="auto">
            <a:xfrm>
              <a:off x="6920246" y="278030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1" name="Freeform 866"/>
            <p:cNvSpPr>
              <a:spLocks/>
            </p:cNvSpPr>
            <p:nvPr/>
          </p:nvSpPr>
          <p:spPr bwMode="auto">
            <a:xfrm>
              <a:off x="7104675" y="269519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2" name="Freeform 867"/>
            <p:cNvSpPr>
              <a:spLocks/>
            </p:cNvSpPr>
            <p:nvPr/>
          </p:nvSpPr>
          <p:spPr bwMode="auto">
            <a:xfrm>
              <a:off x="7007337"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3" name="Freeform 868"/>
            <p:cNvSpPr>
              <a:spLocks/>
            </p:cNvSpPr>
            <p:nvPr/>
          </p:nvSpPr>
          <p:spPr bwMode="auto">
            <a:xfrm>
              <a:off x="8222782" y="25706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4" name="Freeform 869"/>
            <p:cNvSpPr>
              <a:spLocks/>
            </p:cNvSpPr>
            <p:nvPr/>
          </p:nvSpPr>
          <p:spPr bwMode="auto">
            <a:xfrm>
              <a:off x="6897192"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5" name="Freeform 870"/>
            <p:cNvSpPr>
              <a:spLocks/>
            </p:cNvSpPr>
            <p:nvPr/>
          </p:nvSpPr>
          <p:spPr bwMode="auto">
            <a:xfrm>
              <a:off x="6915122"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6" name="Freeform 871"/>
            <p:cNvSpPr>
              <a:spLocks/>
            </p:cNvSpPr>
            <p:nvPr/>
          </p:nvSpPr>
          <p:spPr bwMode="auto">
            <a:xfrm>
              <a:off x="8008894" y="209701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7" name="Freeform 872"/>
            <p:cNvSpPr>
              <a:spLocks/>
            </p:cNvSpPr>
            <p:nvPr/>
          </p:nvSpPr>
          <p:spPr bwMode="auto">
            <a:xfrm>
              <a:off x="7155905" y="253486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8" name="Freeform 873"/>
            <p:cNvSpPr>
              <a:spLocks/>
            </p:cNvSpPr>
            <p:nvPr/>
          </p:nvSpPr>
          <p:spPr bwMode="auto">
            <a:xfrm>
              <a:off x="6442519" y="254349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59" name="Freeform 874"/>
            <p:cNvSpPr>
              <a:spLocks noChangeAspect="1"/>
            </p:cNvSpPr>
            <p:nvPr/>
          </p:nvSpPr>
          <p:spPr bwMode="auto">
            <a:xfrm>
              <a:off x="6720446" y="2935704"/>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0" name="Freeform 875"/>
            <p:cNvSpPr>
              <a:spLocks/>
            </p:cNvSpPr>
            <p:nvPr/>
          </p:nvSpPr>
          <p:spPr bwMode="auto">
            <a:xfrm>
              <a:off x="5371801" y="190461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1" name="Freeform 876"/>
            <p:cNvSpPr>
              <a:spLocks/>
            </p:cNvSpPr>
            <p:nvPr/>
          </p:nvSpPr>
          <p:spPr bwMode="auto">
            <a:xfrm>
              <a:off x="6568035" y="25928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2" name="Freeform 877"/>
            <p:cNvSpPr>
              <a:spLocks/>
            </p:cNvSpPr>
            <p:nvPr/>
          </p:nvSpPr>
          <p:spPr bwMode="auto">
            <a:xfrm>
              <a:off x="5362837" y="193668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3" name="Freeform 878"/>
            <p:cNvSpPr>
              <a:spLocks/>
            </p:cNvSpPr>
            <p:nvPr/>
          </p:nvSpPr>
          <p:spPr bwMode="auto">
            <a:xfrm>
              <a:off x="7707914"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4" name="Freeform 879"/>
            <p:cNvSpPr>
              <a:spLocks/>
            </p:cNvSpPr>
            <p:nvPr/>
          </p:nvSpPr>
          <p:spPr bwMode="auto">
            <a:xfrm>
              <a:off x="7920521" y="24941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5" name="Freeform 880"/>
            <p:cNvSpPr>
              <a:spLocks/>
            </p:cNvSpPr>
            <p:nvPr/>
          </p:nvSpPr>
          <p:spPr bwMode="auto">
            <a:xfrm>
              <a:off x="7893626" y="26187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6" name="Freeform 881"/>
            <p:cNvSpPr>
              <a:spLocks/>
            </p:cNvSpPr>
            <p:nvPr/>
          </p:nvSpPr>
          <p:spPr bwMode="auto">
            <a:xfrm>
              <a:off x="6980441"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7" name="Freeform 882"/>
            <p:cNvSpPr>
              <a:spLocks/>
            </p:cNvSpPr>
            <p:nvPr/>
          </p:nvSpPr>
          <p:spPr bwMode="auto">
            <a:xfrm>
              <a:off x="7819342" y="27124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8" name="Freeform 883"/>
            <p:cNvSpPr>
              <a:spLocks/>
            </p:cNvSpPr>
            <p:nvPr/>
          </p:nvSpPr>
          <p:spPr bwMode="auto">
            <a:xfrm>
              <a:off x="7943574"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69" name="Freeform 884"/>
            <p:cNvSpPr>
              <a:spLocks/>
            </p:cNvSpPr>
            <p:nvPr/>
          </p:nvSpPr>
          <p:spPr bwMode="auto">
            <a:xfrm>
              <a:off x="5426874" y="214142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0" name="Freeform 885"/>
            <p:cNvSpPr>
              <a:spLocks/>
            </p:cNvSpPr>
            <p:nvPr/>
          </p:nvSpPr>
          <p:spPr bwMode="auto">
            <a:xfrm>
              <a:off x="5154071" y="193668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1" name="Freeform 886"/>
            <p:cNvSpPr>
              <a:spLocks/>
            </p:cNvSpPr>
            <p:nvPr/>
          </p:nvSpPr>
          <p:spPr bwMode="auto">
            <a:xfrm>
              <a:off x="6276021" y="213278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2" name="Freeform 887"/>
            <p:cNvSpPr>
              <a:spLocks/>
            </p:cNvSpPr>
            <p:nvPr/>
          </p:nvSpPr>
          <p:spPr bwMode="auto">
            <a:xfrm>
              <a:off x="6483504" y="24719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3" name="Freeform 888"/>
            <p:cNvSpPr>
              <a:spLocks/>
            </p:cNvSpPr>
            <p:nvPr/>
          </p:nvSpPr>
          <p:spPr bwMode="auto">
            <a:xfrm>
              <a:off x="5474263" y="252499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4" name="Freeform 889"/>
            <p:cNvSpPr>
              <a:spLocks/>
            </p:cNvSpPr>
            <p:nvPr/>
          </p:nvSpPr>
          <p:spPr bwMode="auto">
            <a:xfrm>
              <a:off x="6507840" y="234245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5" name="Freeform 890"/>
            <p:cNvSpPr>
              <a:spLocks/>
            </p:cNvSpPr>
            <p:nvPr/>
          </p:nvSpPr>
          <p:spPr bwMode="auto">
            <a:xfrm>
              <a:off x="7870572" y="28111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6" name="Freeform 891"/>
            <p:cNvSpPr>
              <a:spLocks/>
            </p:cNvSpPr>
            <p:nvPr/>
          </p:nvSpPr>
          <p:spPr bwMode="auto">
            <a:xfrm>
              <a:off x="7564469"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7" name="Freeform 892"/>
            <p:cNvSpPr>
              <a:spLocks/>
            </p:cNvSpPr>
            <p:nvPr/>
          </p:nvSpPr>
          <p:spPr bwMode="auto">
            <a:xfrm>
              <a:off x="7748898" y="28333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8" name="Freeform 893"/>
            <p:cNvSpPr>
              <a:spLocks/>
            </p:cNvSpPr>
            <p:nvPr/>
          </p:nvSpPr>
          <p:spPr bwMode="auto">
            <a:xfrm>
              <a:off x="4927378" y="2141420"/>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79" name="Freeform 894"/>
            <p:cNvSpPr>
              <a:spLocks/>
            </p:cNvSpPr>
            <p:nvPr/>
          </p:nvSpPr>
          <p:spPr bwMode="auto">
            <a:xfrm>
              <a:off x="5205303" y="224008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0" name="Freeform 895"/>
            <p:cNvSpPr>
              <a:spLocks/>
            </p:cNvSpPr>
            <p:nvPr/>
          </p:nvSpPr>
          <p:spPr bwMode="auto">
            <a:xfrm>
              <a:off x="6299075" y="258789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1" name="Freeform 896"/>
            <p:cNvSpPr>
              <a:spLocks noChangeAspect="1"/>
            </p:cNvSpPr>
            <p:nvPr/>
          </p:nvSpPr>
          <p:spPr bwMode="auto">
            <a:xfrm>
              <a:off x="6725570" y="29406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2" name="Freeform 897"/>
            <p:cNvSpPr>
              <a:spLocks/>
            </p:cNvSpPr>
            <p:nvPr/>
          </p:nvSpPr>
          <p:spPr bwMode="auto">
            <a:xfrm>
              <a:off x="5621550" y="26594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3" name="Freeform 898"/>
            <p:cNvSpPr>
              <a:spLocks noChangeAspect="1"/>
            </p:cNvSpPr>
            <p:nvPr/>
          </p:nvSpPr>
          <p:spPr bwMode="auto">
            <a:xfrm>
              <a:off x="6734534" y="29406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4" name="Freeform 899"/>
            <p:cNvSpPr>
              <a:spLocks/>
            </p:cNvSpPr>
            <p:nvPr/>
          </p:nvSpPr>
          <p:spPr bwMode="auto">
            <a:xfrm>
              <a:off x="5492193" y="238315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5" name="Freeform 900"/>
            <p:cNvSpPr>
              <a:spLocks/>
            </p:cNvSpPr>
            <p:nvPr/>
          </p:nvSpPr>
          <p:spPr bwMode="auto">
            <a:xfrm>
              <a:off x="7447919"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6" name="Freeform 901"/>
            <p:cNvSpPr>
              <a:spLocks/>
            </p:cNvSpPr>
            <p:nvPr/>
          </p:nvSpPr>
          <p:spPr bwMode="auto">
            <a:xfrm>
              <a:off x="5872581"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7" name="Freeform 902"/>
            <p:cNvSpPr>
              <a:spLocks/>
            </p:cNvSpPr>
            <p:nvPr/>
          </p:nvSpPr>
          <p:spPr bwMode="auto">
            <a:xfrm>
              <a:off x="8185640"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8" name="Freeform 903"/>
            <p:cNvSpPr>
              <a:spLocks/>
            </p:cNvSpPr>
            <p:nvPr/>
          </p:nvSpPr>
          <p:spPr bwMode="auto">
            <a:xfrm>
              <a:off x="7007337" y="261009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89" name="Freeform 904"/>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0" name="Freeform 905"/>
            <p:cNvSpPr>
              <a:spLocks/>
            </p:cNvSpPr>
            <p:nvPr/>
          </p:nvSpPr>
          <p:spPr bwMode="auto">
            <a:xfrm>
              <a:off x="7702791" y="28333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1" name="Freeform 906"/>
            <p:cNvSpPr>
              <a:spLocks/>
            </p:cNvSpPr>
            <p:nvPr/>
          </p:nvSpPr>
          <p:spPr bwMode="auto">
            <a:xfrm>
              <a:off x="6715322"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2" name="Freeform 907"/>
            <p:cNvSpPr>
              <a:spLocks/>
            </p:cNvSpPr>
            <p:nvPr/>
          </p:nvSpPr>
          <p:spPr bwMode="auto">
            <a:xfrm>
              <a:off x="6836996" y="27309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3" name="Freeform 908"/>
            <p:cNvSpPr>
              <a:spLocks/>
            </p:cNvSpPr>
            <p:nvPr/>
          </p:nvSpPr>
          <p:spPr bwMode="auto">
            <a:xfrm>
              <a:off x="5608744"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4" name="Freeform 909"/>
            <p:cNvSpPr>
              <a:spLocks noChangeAspect="1"/>
            </p:cNvSpPr>
            <p:nvPr/>
          </p:nvSpPr>
          <p:spPr bwMode="auto">
            <a:xfrm>
              <a:off x="6799854" y="2877736"/>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5" name="Freeform 910"/>
            <p:cNvSpPr>
              <a:spLocks/>
            </p:cNvSpPr>
            <p:nvPr/>
          </p:nvSpPr>
          <p:spPr bwMode="auto">
            <a:xfrm>
              <a:off x="5863615" y="106099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6" name="Freeform 911"/>
            <p:cNvSpPr>
              <a:spLocks/>
            </p:cNvSpPr>
            <p:nvPr/>
          </p:nvSpPr>
          <p:spPr bwMode="auto">
            <a:xfrm>
              <a:off x="7369793" y="186021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7" name="Freeform 912"/>
            <p:cNvSpPr>
              <a:spLocks/>
            </p:cNvSpPr>
            <p:nvPr/>
          </p:nvSpPr>
          <p:spPr bwMode="auto">
            <a:xfrm>
              <a:off x="7736092" y="28111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8" name="Freeform 913"/>
            <p:cNvSpPr>
              <a:spLocks/>
            </p:cNvSpPr>
            <p:nvPr/>
          </p:nvSpPr>
          <p:spPr bwMode="auto">
            <a:xfrm>
              <a:off x="8166427" y="232519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2999" name="Freeform 914"/>
            <p:cNvSpPr>
              <a:spLocks/>
            </p:cNvSpPr>
            <p:nvPr/>
          </p:nvSpPr>
          <p:spPr bwMode="auto">
            <a:xfrm>
              <a:off x="7948697"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0" name="Freeform 915"/>
            <p:cNvSpPr>
              <a:spLocks/>
            </p:cNvSpPr>
            <p:nvPr/>
          </p:nvSpPr>
          <p:spPr bwMode="auto">
            <a:xfrm>
              <a:off x="6711481" y="27531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1" name="Freeform 916"/>
            <p:cNvSpPr>
              <a:spLocks/>
            </p:cNvSpPr>
            <p:nvPr/>
          </p:nvSpPr>
          <p:spPr bwMode="auto">
            <a:xfrm>
              <a:off x="7286544" y="226598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2" name="Freeform 917"/>
            <p:cNvSpPr>
              <a:spLocks/>
            </p:cNvSpPr>
            <p:nvPr/>
          </p:nvSpPr>
          <p:spPr bwMode="auto">
            <a:xfrm>
              <a:off x="8097266" y="2347392"/>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3" name="Freeform 918"/>
            <p:cNvSpPr>
              <a:spLocks/>
            </p:cNvSpPr>
            <p:nvPr/>
          </p:nvSpPr>
          <p:spPr bwMode="auto">
            <a:xfrm>
              <a:off x="6507840" y="192311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4" name="Freeform 919"/>
            <p:cNvSpPr>
              <a:spLocks/>
            </p:cNvSpPr>
            <p:nvPr/>
          </p:nvSpPr>
          <p:spPr bwMode="auto">
            <a:xfrm>
              <a:off x="6697392"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5" name="Freeform 920"/>
            <p:cNvSpPr>
              <a:spLocks/>
            </p:cNvSpPr>
            <p:nvPr/>
          </p:nvSpPr>
          <p:spPr bwMode="auto">
            <a:xfrm>
              <a:off x="5654851"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6" name="Freeform 921"/>
            <p:cNvSpPr>
              <a:spLocks/>
            </p:cNvSpPr>
            <p:nvPr/>
          </p:nvSpPr>
          <p:spPr bwMode="auto">
            <a:xfrm>
              <a:off x="6692269" y="27001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7" name="Freeform 922"/>
            <p:cNvSpPr>
              <a:spLocks/>
            </p:cNvSpPr>
            <p:nvPr/>
          </p:nvSpPr>
          <p:spPr bwMode="auto">
            <a:xfrm>
              <a:off x="5955829" y="141373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8" name="Freeform 923"/>
            <p:cNvSpPr>
              <a:spLocks/>
            </p:cNvSpPr>
            <p:nvPr/>
          </p:nvSpPr>
          <p:spPr bwMode="auto">
            <a:xfrm>
              <a:off x="774889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09" name="Freeform 924"/>
            <p:cNvSpPr>
              <a:spLocks/>
            </p:cNvSpPr>
            <p:nvPr/>
          </p:nvSpPr>
          <p:spPr bwMode="auto">
            <a:xfrm>
              <a:off x="7874413"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0" name="Freeform 925"/>
            <p:cNvSpPr>
              <a:spLocks/>
            </p:cNvSpPr>
            <p:nvPr/>
          </p:nvSpPr>
          <p:spPr bwMode="auto">
            <a:xfrm>
              <a:off x="7605453"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1" name="Freeform 926"/>
            <p:cNvSpPr>
              <a:spLocks/>
            </p:cNvSpPr>
            <p:nvPr/>
          </p:nvSpPr>
          <p:spPr bwMode="auto">
            <a:xfrm>
              <a:off x="6502716" y="170357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2" name="Freeform 927"/>
            <p:cNvSpPr>
              <a:spLocks/>
            </p:cNvSpPr>
            <p:nvPr/>
          </p:nvSpPr>
          <p:spPr bwMode="auto">
            <a:xfrm>
              <a:off x="6033956" y="205261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3" name="Freeform 928"/>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4" name="Freeform 929"/>
            <p:cNvSpPr>
              <a:spLocks/>
            </p:cNvSpPr>
            <p:nvPr/>
          </p:nvSpPr>
          <p:spPr bwMode="auto">
            <a:xfrm>
              <a:off x="6094152" y="181088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5" name="Freeform 930"/>
            <p:cNvSpPr>
              <a:spLocks/>
            </p:cNvSpPr>
            <p:nvPr/>
          </p:nvSpPr>
          <p:spPr bwMode="auto">
            <a:xfrm>
              <a:off x="6373359" y="178867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6" name="Freeform 931"/>
            <p:cNvSpPr>
              <a:spLocks/>
            </p:cNvSpPr>
            <p:nvPr/>
          </p:nvSpPr>
          <p:spPr bwMode="auto">
            <a:xfrm>
              <a:off x="5923812"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7" name="Freeform 932"/>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8" name="Freeform 933"/>
            <p:cNvSpPr>
              <a:spLocks/>
            </p:cNvSpPr>
            <p:nvPr/>
          </p:nvSpPr>
          <p:spPr bwMode="auto">
            <a:xfrm>
              <a:off x="6507840" y="2025485"/>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19" name="Freeform 934"/>
            <p:cNvSpPr>
              <a:spLocks/>
            </p:cNvSpPr>
            <p:nvPr/>
          </p:nvSpPr>
          <p:spPr bwMode="auto">
            <a:xfrm>
              <a:off x="6585965" y="285553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0" name="Freeform 935"/>
            <p:cNvSpPr>
              <a:spLocks/>
            </p:cNvSpPr>
            <p:nvPr/>
          </p:nvSpPr>
          <p:spPr bwMode="auto">
            <a:xfrm>
              <a:off x="6090310" y="193668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1" name="Freeform 936"/>
            <p:cNvSpPr>
              <a:spLocks/>
            </p:cNvSpPr>
            <p:nvPr/>
          </p:nvSpPr>
          <p:spPr bwMode="auto">
            <a:xfrm>
              <a:off x="5598497" y="258789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2" name="Freeform 937"/>
            <p:cNvSpPr>
              <a:spLocks/>
            </p:cNvSpPr>
            <p:nvPr/>
          </p:nvSpPr>
          <p:spPr bwMode="auto">
            <a:xfrm>
              <a:off x="5501159"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3" name="Freeform 938"/>
            <p:cNvSpPr>
              <a:spLocks/>
            </p:cNvSpPr>
            <p:nvPr/>
          </p:nvSpPr>
          <p:spPr bwMode="auto">
            <a:xfrm>
              <a:off x="6562911" y="186514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4" name="Freeform 939"/>
            <p:cNvSpPr>
              <a:spLocks/>
            </p:cNvSpPr>
            <p:nvPr/>
          </p:nvSpPr>
          <p:spPr bwMode="auto">
            <a:xfrm>
              <a:off x="577908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5" name="Freeform 940"/>
            <p:cNvSpPr>
              <a:spLocks/>
            </p:cNvSpPr>
            <p:nvPr/>
          </p:nvSpPr>
          <p:spPr bwMode="auto">
            <a:xfrm>
              <a:off x="5635638" y="282963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6" name="Freeform 941"/>
            <p:cNvSpPr>
              <a:spLocks/>
            </p:cNvSpPr>
            <p:nvPr/>
          </p:nvSpPr>
          <p:spPr bwMode="auto">
            <a:xfrm>
              <a:off x="5520371" y="26421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7" name="Freeform 942"/>
            <p:cNvSpPr>
              <a:spLocks/>
            </p:cNvSpPr>
            <p:nvPr/>
          </p:nvSpPr>
          <p:spPr bwMode="auto">
            <a:xfrm>
              <a:off x="5414068" y="196751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8" name="Freeform 943"/>
            <p:cNvSpPr>
              <a:spLocks/>
            </p:cNvSpPr>
            <p:nvPr/>
          </p:nvSpPr>
          <p:spPr bwMode="auto">
            <a:xfrm>
              <a:off x="6224791" y="211058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29" name="Freeform 944"/>
            <p:cNvSpPr>
              <a:spLocks/>
            </p:cNvSpPr>
            <p:nvPr/>
          </p:nvSpPr>
          <p:spPr bwMode="auto">
            <a:xfrm>
              <a:off x="6520646" y="228942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0" name="Freeform 945"/>
            <p:cNvSpPr>
              <a:spLocks/>
            </p:cNvSpPr>
            <p:nvPr/>
          </p:nvSpPr>
          <p:spPr bwMode="auto">
            <a:xfrm>
              <a:off x="570480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1" name="Freeform 946"/>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2" name="Freeform 947"/>
            <p:cNvSpPr>
              <a:spLocks/>
            </p:cNvSpPr>
            <p:nvPr/>
          </p:nvSpPr>
          <p:spPr bwMode="auto">
            <a:xfrm>
              <a:off x="6655126"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3" name="Freeform 948"/>
            <p:cNvSpPr>
              <a:spLocks/>
            </p:cNvSpPr>
            <p:nvPr/>
          </p:nvSpPr>
          <p:spPr bwMode="auto">
            <a:xfrm>
              <a:off x="6062133" y="201685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4" name="Freeform 949"/>
            <p:cNvSpPr>
              <a:spLocks/>
            </p:cNvSpPr>
            <p:nvPr/>
          </p:nvSpPr>
          <p:spPr bwMode="auto">
            <a:xfrm>
              <a:off x="5269340" y="224378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5" name="Freeform 950"/>
            <p:cNvSpPr>
              <a:spLocks noChangeAspect="1"/>
            </p:cNvSpPr>
            <p:nvPr/>
          </p:nvSpPr>
          <p:spPr bwMode="auto">
            <a:xfrm>
              <a:off x="6739658"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6" name="Freeform 951"/>
            <p:cNvSpPr>
              <a:spLocks/>
            </p:cNvSpPr>
            <p:nvPr/>
          </p:nvSpPr>
          <p:spPr bwMode="auto">
            <a:xfrm>
              <a:off x="6104399"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7" name="Freeform 952"/>
            <p:cNvSpPr>
              <a:spLocks/>
            </p:cNvSpPr>
            <p:nvPr/>
          </p:nvSpPr>
          <p:spPr bwMode="auto">
            <a:xfrm>
              <a:off x="6906157" y="293200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8" name="Freeform 953"/>
            <p:cNvSpPr>
              <a:spLocks/>
            </p:cNvSpPr>
            <p:nvPr/>
          </p:nvSpPr>
          <p:spPr bwMode="auto">
            <a:xfrm>
              <a:off x="5389732" y="212415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39" name="Freeform 954"/>
            <p:cNvSpPr>
              <a:spLocks/>
            </p:cNvSpPr>
            <p:nvPr/>
          </p:nvSpPr>
          <p:spPr bwMode="auto">
            <a:xfrm>
              <a:off x="6702516"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0" name="Freeform 955"/>
            <p:cNvSpPr>
              <a:spLocks/>
            </p:cNvSpPr>
            <p:nvPr/>
          </p:nvSpPr>
          <p:spPr bwMode="auto">
            <a:xfrm>
              <a:off x="5964795" y="216855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1" name="Freeform 956"/>
            <p:cNvSpPr>
              <a:spLocks/>
            </p:cNvSpPr>
            <p:nvPr/>
          </p:nvSpPr>
          <p:spPr bwMode="auto">
            <a:xfrm>
              <a:off x="579317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2" name="Freeform 957"/>
            <p:cNvSpPr>
              <a:spLocks/>
            </p:cNvSpPr>
            <p:nvPr/>
          </p:nvSpPr>
          <p:spPr bwMode="auto">
            <a:xfrm>
              <a:off x="5918688"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3" name="Freeform 958"/>
            <p:cNvSpPr>
              <a:spLocks/>
            </p:cNvSpPr>
            <p:nvPr/>
          </p:nvSpPr>
          <p:spPr bwMode="auto">
            <a:xfrm>
              <a:off x="6030115" y="27482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4" name="Freeform 959"/>
            <p:cNvSpPr>
              <a:spLocks/>
            </p:cNvSpPr>
            <p:nvPr/>
          </p:nvSpPr>
          <p:spPr bwMode="auto">
            <a:xfrm>
              <a:off x="6553947" y="215992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5" name="Freeform 960"/>
            <p:cNvSpPr>
              <a:spLocks/>
            </p:cNvSpPr>
            <p:nvPr/>
          </p:nvSpPr>
          <p:spPr bwMode="auto">
            <a:xfrm>
              <a:off x="6863891"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6" name="Freeform 961"/>
            <p:cNvSpPr>
              <a:spLocks/>
            </p:cNvSpPr>
            <p:nvPr/>
          </p:nvSpPr>
          <p:spPr bwMode="auto">
            <a:xfrm>
              <a:off x="5437121" y="263723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7" name="Freeform 962"/>
            <p:cNvSpPr>
              <a:spLocks/>
            </p:cNvSpPr>
            <p:nvPr/>
          </p:nvSpPr>
          <p:spPr bwMode="auto">
            <a:xfrm>
              <a:off x="6897192"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8" name="Freeform 963"/>
            <p:cNvSpPr>
              <a:spLocks/>
            </p:cNvSpPr>
            <p:nvPr/>
          </p:nvSpPr>
          <p:spPr bwMode="auto">
            <a:xfrm>
              <a:off x="5223233" y="246332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49" name="Freeform 964"/>
            <p:cNvSpPr>
              <a:spLocks/>
            </p:cNvSpPr>
            <p:nvPr/>
          </p:nvSpPr>
          <p:spPr bwMode="auto">
            <a:xfrm>
              <a:off x="6617984"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0" name="Freeform 965"/>
            <p:cNvSpPr>
              <a:spLocks/>
            </p:cNvSpPr>
            <p:nvPr/>
          </p:nvSpPr>
          <p:spPr bwMode="auto">
            <a:xfrm>
              <a:off x="596991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1" name="Freeform 966"/>
            <p:cNvSpPr>
              <a:spLocks/>
            </p:cNvSpPr>
            <p:nvPr/>
          </p:nvSpPr>
          <p:spPr bwMode="auto">
            <a:xfrm>
              <a:off x="5964795"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2" name="Freeform 967"/>
            <p:cNvSpPr>
              <a:spLocks/>
            </p:cNvSpPr>
            <p:nvPr/>
          </p:nvSpPr>
          <p:spPr bwMode="auto">
            <a:xfrm>
              <a:off x="6906157" y="26063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3" name="Freeform 968"/>
            <p:cNvSpPr>
              <a:spLocks/>
            </p:cNvSpPr>
            <p:nvPr/>
          </p:nvSpPr>
          <p:spPr bwMode="auto">
            <a:xfrm>
              <a:off x="6617984"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4" name="Freeform 969"/>
            <p:cNvSpPr>
              <a:spLocks/>
            </p:cNvSpPr>
            <p:nvPr/>
          </p:nvSpPr>
          <p:spPr bwMode="auto">
            <a:xfrm>
              <a:off x="6488627" y="2212955"/>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5" name="Freeform 970"/>
            <p:cNvSpPr>
              <a:spLocks/>
            </p:cNvSpPr>
            <p:nvPr/>
          </p:nvSpPr>
          <p:spPr bwMode="auto">
            <a:xfrm>
              <a:off x="6854925" y="27889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6" name="Freeform 971"/>
            <p:cNvSpPr>
              <a:spLocks/>
            </p:cNvSpPr>
            <p:nvPr/>
          </p:nvSpPr>
          <p:spPr bwMode="auto">
            <a:xfrm>
              <a:off x="5403821" y="257926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7" name="Freeform 972"/>
            <p:cNvSpPr>
              <a:spLocks/>
            </p:cNvSpPr>
            <p:nvPr/>
          </p:nvSpPr>
          <p:spPr bwMode="auto">
            <a:xfrm>
              <a:off x="6886945" y="26680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8" name="Freeform 973"/>
            <p:cNvSpPr>
              <a:spLocks/>
            </p:cNvSpPr>
            <p:nvPr/>
          </p:nvSpPr>
          <p:spPr bwMode="auto">
            <a:xfrm>
              <a:off x="5316730" y="206618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59" name="Freeform 974"/>
            <p:cNvSpPr>
              <a:spLocks/>
            </p:cNvSpPr>
            <p:nvPr/>
          </p:nvSpPr>
          <p:spPr bwMode="auto">
            <a:xfrm>
              <a:off x="6030115" y="206618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0" name="Freeform 975"/>
            <p:cNvSpPr>
              <a:spLocks/>
            </p:cNvSpPr>
            <p:nvPr/>
          </p:nvSpPr>
          <p:spPr bwMode="auto">
            <a:xfrm>
              <a:off x="6909999" y="29135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1" name="Freeform 976"/>
            <p:cNvSpPr>
              <a:spLocks/>
            </p:cNvSpPr>
            <p:nvPr/>
          </p:nvSpPr>
          <p:spPr bwMode="auto">
            <a:xfrm>
              <a:off x="7601612"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2" name="Freeform 977"/>
            <p:cNvSpPr>
              <a:spLocks/>
            </p:cNvSpPr>
            <p:nvPr/>
          </p:nvSpPr>
          <p:spPr bwMode="auto">
            <a:xfrm>
              <a:off x="7007337" y="195888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3" name="Freeform 978"/>
            <p:cNvSpPr>
              <a:spLocks/>
            </p:cNvSpPr>
            <p:nvPr/>
          </p:nvSpPr>
          <p:spPr bwMode="auto">
            <a:xfrm>
              <a:off x="6219667" y="195888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4" name="Freeform 979"/>
            <p:cNvSpPr>
              <a:spLocks/>
            </p:cNvSpPr>
            <p:nvPr/>
          </p:nvSpPr>
          <p:spPr bwMode="auto">
            <a:xfrm>
              <a:off x="6860049" y="292707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5" name="Freeform 980"/>
            <p:cNvSpPr>
              <a:spLocks/>
            </p:cNvSpPr>
            <p:nvPr/>
          </p:nvSpPr>
          <p:spPr bwMode="auto">
            <a:xfrm>
              <a:off x="6479662" y="226598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6" name="Freeform 981"/>
            <p:cNvSpPr>
              <a:spLocks/>
            </p:cNvSpPr>
            <p:nvPr/>
          </p:nvSpPr>
          <p:spPr bwMode="auto">
            <a:xfrm>
              <a:off x="7077779"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7" name="Freeform 982"/>
            <p:cNvSpPr>
              <a:spLocks/>
            </p:cNvSpPr>
            <p:nvPr/>
          </p:nvSpPr>
          <p:spPr bwMode="auto">
            <a:xfrm>
              <a:off x="7216101"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8" name="Freeform 983"/>
            <p:cNvSpPr>
              <a:spLocks/>
            </p:cNvSpPr>
            <p:nvPr/>
          </p:nvSpPr>
          <p:spPr bwMode="auto">
            <a:xfrm>
              <a:off x="5348747" y="192311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69" name="Freeform 984"/>
            <p:cNvSpPr>
              <a:spLocks/>
            </p:cNvSpPr>
            <p:nvPr/>
          </p:nvSpPr>
          <p:spPr bwMode="auto">
            <a:xfrm>
              <a:off x="5738100"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0" name="Freeform 985"/>
            <p:cNvSpPr>
              <a:spLocks/>
            </p:cNvSpPr>
            <p:nvPr/>
          </p:nvSpPr>
          <p:spPr bwMode="auto">
            <a:xfrm>
              <a:off x="7967910" y="27309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1" name="Freeform 986"/>
            <p:cNvSpPr>
              <a:spLocks/>
            </p:cNvSpPr>
            <p:nvPr/>
          </p:nvSpPr>
          <p:spPr bwMode="auto">
            <a:xfrm>
              <a:off x="7693826"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2" name="Freeform 987"/>
            <p:cNvSpPr>
              <a:spLocks/>
            </p:cNvSpPr>
            <p:nvPr/>
          </p:nvSpPr>
          <p:spPr bwMode="auto">
            <a:xfrm>
              <a:off x="5366678" y="256076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3" name="Freeform 988"/>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4" name="Freeform 989"/>
            <p:cNvSpPr>
              <a:spLocks/>
            </p:cNvSpPr>
            <p:nvPr/>
          </p:nvSpPr>
          <p:spPr bwMode="auto">
            <a:xfrm>
              <a:off x="7063690"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5" name="Freeform 990"/>
            <p:cNvSpPr>
              <a:spLocks/>
            </p:cNvSpPr>
            <p:nvPr/>
          </p:nvSpPr>
          <p:spPr bwMode="auto">
            <a:xfrm>
              <a:off x="5789331"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6" name="Freeform 991"/>
            <p:cNvSpPr>
              <a:spLocks/>
            </p:cNvSpPr>
            <p:nvPr/>
          </p:nvSpPr>
          <p:spPr bwMode="auto">
            <a:xfrm>
              <a:off x="773096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7" name="Freeform 992"/>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8" name="Freeform 993"/>
            <p:cNvSpPr>
              <a:spLocks/>
            </p:cNvSpPr>
            <p:nvPr/>
          </p:nvSpPr>
          <p:spPr bwMode="auto">
            <a:xfrm>
              <a:off x="6678180"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79" name="Freeform 994"/>
            <p:cNvSpPr>
              <a:spLocks/>
            </p:cNvSpPr>
            <p:nvPr/>
          </p:nvSpPr>
          <p:spPr bwMode="auto">
            <a:xfrm>
              <a:off x="6883103" y="26643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0" name="Freeform 995"/>
            <p:cNvSpPr>
              <a:spLocks/>
            </p:cNvSpPr>
            <p:nvPr/>
          </p:nvSpPr>
          <p:spPr bwMode="auto">
            <a:xfrm>
              <a:off x="5478105" y="27087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1" name="Freeform 996"/>
            <p:cNvSpPr>
              <a:spLocks/>
            </p:cNvSpPr>
            <p:nvPr/>
          </p:nvSpPr>
          <p:spPr bwMode="auto">
            <a:xfrm>
              <a:off x="6906157" y="257926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2" name="Freeform 997"/>
            <p:cNvSpPr>
              <a:spLocks/>
            </p:cNvSpPr>
            <p:nvPr/>
          </p:nvSpPr>
          <p:spPr bwMode="auto">
            <a:xfrm>
              <a:off x="4954272" y="166781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3" name="Freeform 998"/>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4" name="Freeform 999"/>
            <p:cNvSpPr>
              <a:spLocks/>
            </p:cNvSpPr>
            <p:nvPr/>
          </p:nvSpPr>
          <p:spPr bwMode="auto">
            <a:xfrm>
              <a:off x="6854925"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5" name="Freeform 1000"/>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6" name="Freeform 1001"/>
            <p:cNvSpPr>
              <a:spLocks/>
            </p:cNvSpPr>
            <p:nvPr/>
          </p:nvSpPr>
          <p:spPr bwMode="auto">
            <a:xfrm>
              <a:off x="7573434"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7" name="Freeform 1002"/>
            <p:cNvSpPr>
              <a:spLocks/>
            </p:cNvSpPr>
            <p:nvPr/>
          </p:nvSpPr>
          <p:spPr bwMode="auto">
            <a:xfrm>
              <a:off x="6692269" y="264586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8" name="Freeform 1003"/>
            <p:cNvSpPr>
              <a:spLocks/>
            </p:cNvSpPr>
            <p:nvPr/>
          </p:nvSpPr>
          <p:spPr bwMode="auto">
            <a:xfrm>
              <a:off x="6845961" y="27704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89" name="Freeform 1004"/>
            <p:cNvSpPr>
              <a:spLocks/>
            </p:cNvSpPr>
            <p:nvPr/>
          </p:nvSpPr>
          <p:spPr bwMode="auto">
            <a:xfrm>
              <a:off x="5617709" y="245839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0" name="Freeform 1005"/>
            <p:cNvSpPr>
              <a:spLocks/>
            </p:cNvSpPr>
            <p:nvPr/>
          </p:nvSpPr>
          <p:spPr bwMode="auto">
            <a:xfrm>
              <a:off x="6845961" y="27704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1" name="Freeform 1006"/>
            <p:cNvSpPr>
              <a:spLocks/>
            </p:cNvSpPr>
            <p:nvPr/>
          </p:nvSpPr>
          <p:spPr bwMode="auto">
            <a:xfrm>
              <a:off x="5729136" y="194901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2" name="Freeform 1007"/>
            <p:cNvSpPr>
              <a:spLocks/>
            </p:cNvSpPr>
            <p:nvPr/>
          </p:nvSpPr>
          <p:spPr bwMode="auto">
            <a:xfrm>
              <a:off x="6456609" y="257432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3" name="Freeform 1008"/>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4" name="Freeform 1009"/>
            <p:cNvSpPr>
              <a:spLocks/>
            </p:cNvSpPr>
            <p:nvPr/>
          </p:nvSpPr>
          <p:spPr bwMode="auto">
            <a:xfrm>
              <a:off x="6530894" y="210565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5" name="Freeform 1010"/>
            <p:cNvSpPr>
              <a:spLocks noChangeAspect="1"/>
            </p:cNvSpPr>
            <p:nvPr/>
          </p:nvSpPr>
          <p:spPr bwMode="auto">
            <a:xfrm>
              <a:off x="6734534" y="2923371"/>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6" name="Freeform 1011"/>
            <p:cNvSpPr>
              <a:spLocks/>
            </p:cNvSpPr>
            <p:nvPr/>
          </p:nvSpPr>
          <p:spPr bwMode="auto">
            <a:xfrm>
              <a:off x="5543423" y="256569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7" name="Freeform 1012"/>
            <p:cNvSpPr>
              <a:spLocks/>
            </p:cNvSpPr>
            <p:nvPr/>
          </p:nvSpPr>
          <p:spPr bwMode="auto">
            <a:xfrm>
              <a:off x="5987849"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8" name="Freeform 1013"/>
            <p:cNvSpPr>
              <a:spLocks noChangeAspect="1"/>
            </p:cNvSpPr>
            <p:nvPr/>
          </p:nvSpPr>
          <p:spPr bwMode="auto">
            <a:xfrm>
              <a:off x="6743499" y="2932005"/>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099" name="Freeform 1014"/>
            <p:cNvSpPr>
              <a:spLocks/>
            </p:cNvSpPr>
            <p:nvPr/>
          </p:nvSpPr>
          <p:spPr bwMode="auto">
            <a:xfrm>
              <a:off x="4968361" y="215992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0" name="Freeform 1015"/>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1" name="Freeform 1016"/>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2" name="Freeform 1017"/>
            <p:cNvSpPr>
              <a:spLocks/>
            </p:cNvSpPr>
            <p:nvPr/>
          </p:nvSpPr>
          <p:spPr bwMode="auto">
            <a:xfrm>
              <a:off x="7462007"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3" name="Freeform 1018"/>
            <p:cNvSpPr>
              <a:spLocks/>
            </p:cNvSpPr>
            <p:nvPr/>
          </p:nvSpPr>
          <p:spPr bwMode="auto">
            <a:xfrm>
              <a:off x="6920246" y="2373292"/>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4" name="Freeform 1019"/>
            <p:cNvSpPr>
              <a:spLocks/>
            </p:cNvSpPr>
            <p:nvPr/>
          </p:nvSpPr>
          <p:spPr bwMode="auto">
            <a:xfrm>
              <a:off x="7777075"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5" name="Freeform 1020"/>
            <p:cNvSpPr>
              <a:spLocks/>
            </p:cNvSpPr>
            <p:nvPr/>
          </p:nvSpPr>
          <p:spPr bwMode="auto">
            <a:xfrm>
              <a:off x="6568035" y="279386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6" name="Freeform 1021"/>
            <p:cNvSpPr>
              <a:spLocks/>
            </p:cNvSpPr>
            <p:nvPr/>
          </p:nvSpPr>
          <p:spPr bwMode="auto">
            <a:xfrm>
              <a:off x="7809095"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7" name="Freeform 1022"/>
            <p:cNvSpPr>
              <a:spLocks/>
            </p:cNvSpPr>
            <p:nvPr/>
          </p:nvSpPr>
          <p:spPr bwMode="auto">
            <a:xfrm>
              <a:off x="6423308" y="186514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8" name="Freeform 1023"/>
            <p:cNvSpPr>
              <a:spLocks/>
            </p:cNvSpPr>
            <p:nvPr/>
          </p:nvSpPr>
          <p:spPr bwMode="auto">
            <a:xfrm>
              <a:off x="6674338" y="226598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09" name="Freeform 1024"/>
            <p:cNvSpPr>
              <a:spLocks/>
            </p:cNvSpPr>
            <p:nvPr/>
          </p:nvSpPr>
          <p:spPr bwMode="auto">
            <a:xfrm>
              <a:off x="5996814"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0" name="Freeform 1026"/>
            <p:cNvSpPr>
              <a:spLocks/>
            </p:cNvSpPr>
            <p:nvPr/>
          </p:nvSpPr>
          <p:spPr bwMode="auto">
            <a:xfrm>
              <a:off x="6665373" y="224872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1" name="Freeform 1027"/>
            <p:cNvSpPr>
              <a:spLocks/>
            </p:cNvSpPr>
            <p:nvPr/>
          </p:nvSpPr>
          <p:spPr bwMode="auto">
            <a:xfrm>
              <a:off x="5131019" y="2025485"/>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2" name="Freeform 1028"/>
            <p:cNvSpPr>
              <a:spLocks/>
            </p:cNvSpPr>
            <p:nvPr/>
          </p:nvSpPr>
          <p:spPr bwMode="auto">
            <a:xfrm>
              <a:off x="762466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3" name="Freeform 1029"/>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4" name="Freeform 1030"/>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5" name="Freeform 1031"/>
            <p:cNvSpPr>
              <a:spLocks/>
            </p:cNvSpPr>
            <p:nvPr/>
          </p:nvSpPr>
          <p:spPr bwMode="auto">
            <a:xfrm>
              <a:off x="5918688"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6" name="Freeform 1032"/>
            <p:cNvSpPr>
              <a:spLocks/>
            </p:cNvSpPr>
            <p:nvPr/>
          </p:nvSpPr>
          <p:spPr bwMode="auto">
            <a:xfrm>
              <a:off x="6456609" y="191818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7" name="Freeform 1033"/>
            <p:cNvSpPr>
              <a:spLocks/>
            </p:cNvSpPr>
            <p:nvPr/>
          </p:nvSpPr>
          <p:spPr bwMode="auto">
            <a:xfrm>
              <a:off x="5543423" y="244482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8" name="Freeform 1034"/>
            <p:cNvSpPr>
              <a:spLocks/>
            </p:cNvSpPr>
            <p:nvPr/>
          </p:nvSpPr>
          <p:spPr bwMode="auto">
            <a:xfrm>
              <a:off x="6660249" y="27173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19" name="Freeform 1035"/>
            <p:cNvSpPr>
              <a:spLocks/>
            </p:cNvSpPr>
            <p:nvPr/>
          </p:nvSpPr>
          <p:spPr bwMode="auto">
            <a:xfrm>
              <a:off x="6642320" y="248059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0" name="Freeform 1036"/>
            <p:cNvSpPr>
              <a:spLocks/>
            </p:cNvSpPr>
            <p:nvPr/>
          </p:nvSpPr>
          <p:spPr bwMode="auto">
            <a:xfrm>
              <a:off x="6655126" y="255212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1" name="Freeform 1037"/>
            <p:cNvSpPr>
              <a:spLocks/>
            </p:cNvSpPr>
            <p:nvPr/>
          </p:nvSpPr>
          <p:spPr bwMode="auto">
            <a:xfrm>
              <a:off x="6150505" y="183308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2" name="Freeform 1038"/>
            <p:cNvSpPr>
              <a:spLocks/>
            </p:cNvSpPr>
            <p:nvPr/>
          </p:nvSpPr>
          <p:spPr bwMode="auto">
            <a:xfrm>
              <a:off x="7980717" y="276673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3" name="Freeform 1039"/>
            <p:cNvSpPr>
              <a:spLocks/>
            </p:cNvSpPr>
            <p:nvPr/>
          </p:nvSpPr>
          <p:spPr bwMode="auto">
            <a:xfrm>
              <a:off x="8263765" y="162340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4" name="Freeform 1040"/>
            <p:cNvSpPr>
              <a:spLocks noChangeAspect="1"/>
            </p:cNvSpPr>
            <p:nvPr/>
          </p:nvSpPr>
          <p:spPr bwMode="auto">
            <a:xfrm>
              <a:off x="6734534" y="2869103"/>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5" name="Freeform 1041"/>
            <p:cNvSpPr>
              <a:spLocks/>
            </p:cNvSpPr>
            <p:nvPr/>
          </p:nvSpPr>
          <p:spPr bwMode="auto">
            <a:xfrm>
              <a:off x="7971751" y="246332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6" name="Freeform 1042"/>
            <p:cNvSpPr>
              <a:spLocks/>
            </p:cNvSpPr>
            <p:nvPr/>
          </p:nvSpPr>
          <p:spPr bwMode="auto">
            <a:xfrm>
              <a:off x="6669215" y="28247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7" name="Freeform 1043"/>
            <p:cNvSpPr>
              <a:spLocks/>
            </p:cNvSpPr>
            <p:nvPr/>
          </p:nvSpPr>
          <p:spPr bwMode="auto">
            <a:xfrm>
              <a:off x="7072655" y="279386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8" name="Freeform 1044"/>
            <p:cNvSpPr>
              <a:spLocks/>
            </p:cNvSpPr>
            <p:nvPr/>
          </p:nvSpPr>
          <p:spPr bwMode="auto">
            <a:xfrm>
              <a:off x="6265774" y="181581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29" name="Freeform 1045"/>
            <p:cNvSpPr>
              <a:spLocks/>
            </p:cNvSpPr>
            <p:nvPr/>
          </p:nvSpPr>
          <p:spPr bwMode="auto">
            <a:xfrm>
              <a:off x="6557788" y="219075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0" name="Freeform 1046"/>
            <p:cNvSpPr>
              <a:spLocks/>
            </p:cNvSpPr>
            <p:nvPr/>
          </p:nvSpPr>
          <p:spPr bwMode="auto">
            <a:xfrm>
              <a:off x="5543423" y="26421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1" name="Freeform 1047"/>
            <p:cNvSpPr>
              <a:spLocks/>
            </p:cNvSpPr>
            <p:nvPr/>
          </p:nvSpPr>
          <p:spPr bwMode="auto">
            <a:xfrm>
              <a:off x="6628232" y="222652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2" name="Freeform 1048"/>
            <p:cNvSpPr>
              <a:spLocks/>
            </p:cNvSpPr>
            <p:nvPr/>
          </p:nvSpPr>
          <p:spPr bwMode="auto">
            <a:xfrm>
              <a:off x="5973760" y="201191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3" name="Freeform 1049"/>
            <p:cNvSpPr>
              <a:spLocks/>
            </p:cNvSpPr>
            <p:nvPr/>
          </p:nvSpPr>
          <p:spPr bwMode="auto">
            <a:xfrm>
              <a:off x="5311606" y="2212955"/>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4" name="Freeform 1050"/>
            <p:cNvSpPr>
              <a:spLocks/>
            </p:cNvSpPr>
            <p:nvPr/>
          </p:nvSpPr>
          <p:spPr bwMode="auto">
            <a:xfrm>
              <a:off x="6544982" y="289623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5" name="Freeform 1051"/>
            <p:cNvSpPr>
              <a:spLocks/>
            </p:cNvSpPr>
            <p:nvPr/>
          </p:nvSpPr>
          <p:spPr bwMode="auto">
            <a:xfrm>
              <a:off x="5950706" y="150254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6" name="Freeform 1052"/>
            <p:cNvSpPr>
              <a:spLocks/>
            </p:cNvSpPr>
            <p:nvPr/>
          </p:nvSpPr>
          <p:spPr bwMode="auto">
            <a:xfrm>
              <a:off x="7846236" y="28111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7" name="Freeform 1053"/>
            <p:cNvSpPr>
              <a:spLocks/>
            </p:cNvSpPr>
            <p:nvPr/>
          </p:nvSpPr>
          <p:spPr bwMode="auto">
            <a:xfrm>
              <a:off x="7582399"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8" name="Freeform 1054"/>
            <p:cNvSpPr>
              <a:spLocks noChangeAspect="1"/>
            </p:cNvSpPr>
            <p:nvPr/>
          </p:nvSpPr>
          <p:spPr bwMode="auto">
            <a:xfrm>
              <a:off x="6720446" y="2824702"/>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39" name="Freeform 1055"/>
            <p:cNvSpPr>
              <a:spLocks/>
            </p:cNvSpPr>
            <p:nvPr/>
          </p:nvSpPr>
          <p:spPr bwMode="auto">
            <a:xfrm>
              <a:off x="5394855" y="238315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0" name="Freeform 1056"/>
            <p:cNvSpPr>
              <a:spLocks/>
            </p:cNvSpPr>
            <p:nvPr/>
          </p:nvSpPr>
          <p:spPr bwMode="auto">
            <a:xfrm>
              <a:off x="6182525" y="176647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1" name="Freeform 1057"/>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2" name="Freeform 1058"/>
            <p:cNvSpPr>
              <a:spLocks/>
            </p:cNvSpPr>
            <p:nvPr/>
          </p:nvSpPr>
          <p:spPr bwMode="auto">
            <a:xfrm>
              <a:off x="6557788"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3" name="Freeform 1059"/>
            <p:cNvSpPr>
              <a:spLocks/>
            </p:cNvSpPr>
            <p:nvPr/>
          </p:nvSpPr>
          <p:spPr bwMode="auto">
            <a:xfrm>
              <a:off x="6845961"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4" name="Freeform 1060"/>
            <p:cNvSpPr>
              <a:spLocks/>
            </p:cNvSpPr>
            <p:nvPr/>
          </p:nvSpPr>
          <p:spPr bwMode="auto">
            <a:xfrm>
              <a:off x="5575443" y="263723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5" name="Freeform 1061"/>
            <p:cNvSpPr>
              <a:spLocks/>
            </p:cNvSpPr>
            <p:nvPr/>
          </p:nvSpPr>
          <p:spPr bwMode="auto">
            <a:xfrm>
              <a:off x="6901033"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6" name="Freeform 1062"/>
            <p:cNvSpPr>
              <a:spLocks/>
            </p:cNvSpPr>
            <p:nvPr/>
          </p:nvSpPr>
          <p:spPr bwMode="auto">
            <a:xfrm>
              <a:off x="5969919" y="211428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7" name="Freeform 1063"/>
            <p:cNvSpPr>
              <a:spLocks/>
            </p:cNvSpPr>
            <p:nvPr/>
          </p:nvSpPr>
          <p:spPr bwMode="auto">
            <a:xfrm>
              <a:off x="5394855" y="225365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8" name="Freeform 1064"/>
            <p:cNvSpPr>
              <a:spLocks/>
            </p:cNvSpPr>
            <p:nvPr/>
          </p:nvSpPr>
          <p:spPr bwMode="auto">
            <a:xfrm>
              <a:off x="6642320" y="2904870"/>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49" name="Freeform 1065"/>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0" name="Freeform 1066"/>
            <p:cNvSpPr>
              <a:spLocks/>
            </p:cNvSpPr>
            <p:nvPr/>
          </p:nvSpPr>
          <p:spPr bwMode="auto">
            <a:xfrm>
              <a:off x="6886945"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1" name="Freeform 1067"/>
            <p:cNvSpPr>
              <a:spLocks/>
            </p:cNvSpPr>
            <p:nvPr/>
          </p:nvSpPr>
          <p:spPr bwMode="auto">
            <a:xfrm>
              <a:off x="6377201" y="263723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2" name="Freeform 1068"/>
            <p:cNvSpPr>
              <a:spLocks/>
            </p:cNvSpPr>
            <p:nvPr/>
          </p:nvSpPr>
          <p:spPr bwMode="auto">
            <a:xfrm>
              <a:off x="579317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3" name="Freeform 1069"/>
            <p:cNvSpPr>
              <a:spLocks/>
            </p:cNvSpPr>
            <p:nvPr/>
          </p:nvSpPr>
          <p:spPr bwMode="auto">
            <a:xfrm>
              <a:off x="6845961" y="282963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4" name="Freeform 1070"/>
            <p:cNvSpPr>
              <a:spLocks/>
            </p:cNvSpPr>
            <p:nvPr/>
          </p:nvSpPr>
          <p:spPr bwMode="auto">
            <a:xfrm>
              <a:off x="7021425" y="244112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5" name="Freeform 1071"/>
            <p:cNvSpPr>
              <a:spLocks/>
            </p:cNvSpPr>
            <p:nvPr/>
          </p:nvSpPr>
          <p:spPr bwMode="auto">
            <a:xfrm>
              <a:off x="5589531" y="26285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6" name="Freeform 1072"/>
            <p:cNvSpPr>
              <a:spLocks/>
            </p:cNvSpPr>
            <p:nvPr/>
          </p:nvSpPr>
          <p:spPr bwMode="auto">
            <a:xfrm>
              <a:off x="7026548" y="242262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7" name="Freeform 1073"/>
            <p:cNvSpPr>
              <a:spLocks/>
            </p:cNvSpPr>
            <p:nvPr/>
          </p:nvSpPr>
          <p:spPr bwMode="auto">
            <a:xfrm>
              <a:off x="5756030" y="169494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8" name="Freeform 1074"/>
            <p:cNvSpPr>
              <a:spLocks/>
            </p:cNvSpPr>
            <p:nvPr/>
          </p:nvSpPr>
          <p:spPr bwMode="auto">
            <a:xfrm>
              <a:off x="7336492" y="225365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59" name="Freeform 1075"/>
            <p:cNvSpPr>
              <a:spLocks/>
            </p:cNvSpPr>
            <p:nvPr/>
          </p:nvSpPr>
          <p:spPr bwMode="auto">
            <a:xfrm>
              <a:off x="7679737"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0" name="Freeform 1076"/>
            <p:cNvSpPr>
              <a:spLocks/>
            </p:cNvSpPr>
            <p:nvPr/>
          </p:nvSpPr>
          <p:spPr bwMode="auto">
            <a:xfrm>
              <a:off x="6961229"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1" name="Freeform 1077"/>
            <p:cNvSpPr>
              <a:spLocks/>
            </p:cNvSpPr>
            <p:nvPr/>
          </p:nvSpPr>
          <p:spPr bwMode="auto">
            <a:xfrm>
              <a:off x="7216101" y="233752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2" name="Freeform 1078"/>
            <p:cNvSpPr>
              <a:spLocks/>
            </p:cNvSpPr>
            <p:nvPr/>
          </p:nvSpPr>
          <p:spPr bwMode="auto">
            <a:xfrm>
              <a:off x="7545257"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3" name="Freeform 1079"/>
            <p:cNvSpPr>
              <a:spLocks noChangeAspect="1"/>
            </p:cNvSpPr>
            <p:nvPr/>
          </p:nvSpPr>
          <p:spPr bwMode="auto">
            <a:xfrm>
              <a:off x="6762711" y="2949271"/>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4" name="Freeform 1080"/>
            <p:cNvSpPr>
              <a:spLocks/>
            </p:cNvSpPr>
            <p:nvPr/>
          </p:nvSpPr>
          <p:spPr bwMode="auto">
            <a:xfrm>
              <a:off x="6924087" y="2516362"/>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5" name="Freeform 1081"/>
            <p:cNvSpPr>
              <a:spLocks/>
            </p:cNvSpPr>
            <p:nvPr/>
          </p:nvSpPr>
          <p:spPr bwMode="auto">
            <a:xfrm>
              <a:off x="5566477"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6" name="Freeform 1082"/>
            <p:cNvSpPr>
              <a:spLocks/>
            </p:cNvSpPr>
            <p:nvPr/>
          </p:nvSpPr>
          <p:spPr bwMode="auto">
            <a:xfrm>
              <a:off x="6938175" y="252992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7" name="Freeform 1083"/>
            <p:cNvSpPr>
              <a:spLocks/>
            </p:cNvSpPr>
            <p:nvPr/>
          </p:nvSpPr>
          <p:spPr bwMode="auto">
            <a:xfrm>
              <a:off x="5936618" y="175291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8" name="Freeform 1084"/>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69" name="Freeform 1085"/>
            <p:cNvSpPr>
              <a:spLocks noChangeAspect="1"/>
            </p:cNvSpPr>
            <p:nvPr/>
          </p:nvSpPr>
          <p:spPr bwMode="auto">
            <a:xfrm>
              <a:off x="6743499" y="2932005"/>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0" name="Freeform 1086"/>
            <p:cNvSpPr>
              <a:spLocks/>
            </p:cNvSpPr>
            <p:nvPr/>
          </p:nvSpPr>
          <p:spPr bwMode="auto">
            <a:xfrm>
              <a:off x="7782199"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1" name="Freeform 1087"/>
            <p:cNvSpPr>
              <a:spLocks/>
            </p:cNvSpPr>
            <p:nvPr/>
          </p:nvSpPr>
          <p:spPr bwMode="auto">
            <a:xfrm>
              <a:off x="6419467" y="1632042"/>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2" name="Freeform 1088"/>
            <p:cNvSpPr>
              <a:spLocks/>
            </p:cNvSpPr>
            <p:nvPr/>
          </p:nvSpPr>
          <p:spPr bwMode="auto">
            <a:xfrm>
              <a:off x="6715322" y="27889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3" name="Freeform 1089"/>
            <p:cNvSpPr>
              <a:spLocks noChangeAspect="1"/>
            </p:cNvSpPr>
            <p:nvPr/>
          </p:nvSpPr>
          <p:spPr bwMode="auto">
            <a:xfrm>
              <a:off x="6725570" y="2780301"/>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4" name="Freeform 1090"/>
            <p:cNvSpPr>
              <a:spLocks/>
            </p:cNvSpPr>
            <p:nvPr/>
          </p:nvSpPr>
          <p:spPr bwMode="auto">
            <a:xfrm>
              <a:off x="7814218"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5" name="Freeform 1091"/>
            <p:cNvSpPr>
              <a:spLocks/>
            </p:cNvSpPr>
            <p:nvPr/>
          </p:nvSpPr>
          <p:spPr bwMode="auto">
            <a:xfrm>
              <a:off x="5631797" y="27704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6" name="Freeform 1092"/>
            <p:cNvSpPr>
              <a:spLocks/>
            </p:cNvSpPr>
            <p:nvPr/>
          </p:nvSpPr>
          <p:spPr bwMode="auto">
            <a:xfrm>
              <a:off x="5589531" y="216855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7" name="Freeform 1093"/>
            <p:cNvSpPr>
              <a:spLocks/>
            </p:cNvSpPr>
            <p:nvPr/>
          </p:nvSpPr>
          <p:spPr bwMode="auto">
            <a:xfrm>
              <a:off x="5594655"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8" name="Freeform 1094"/>
            <p:cNvSpPr>
              <a:spLocks/>
            </p:cNvSpPr>
            <p:nvPr/>
          </p:nvSpPr>
          <p:spPr bwMode="auto">
            <a:xfrm>
              <a:off x="564972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79" name="Freeform 1095"/>
            <p:cNvSpPr>
              <a:spLocks/>
            </p:cNvSpPr>
            <p:nvPr/>
          </p:nvSpPr>
          <p:spPr bwMode="auto">
            <a:xfrm>
              <a:off x="6845961" y="27001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0" name="Freeform 1096"/>
            <p:cNvSpPr>
              <a:spLocks/>
            </p:cNvSpPr>
            <p:nvPr/>
          </p:nvSpPr>
          <p:spPr bwMode="auto">
            <a:xfrm>
              <a:off x="781421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1" name="Freeform 1097"/>
            <p:cNvSpPr>
              <a:spLocks/>
            </p:cNvSpPr>
            <p:nvPr/>
          </p:nvSpPr>
          <p:spPr bwMode="auto">
            <a:xfrm>
              <a:off x="588666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2" name="Freeform 1098"/>
            <p:cNvSpPr>
              <a:spLocks/>
            </p:cNvSpPr>
            <p:nvPr/>
          </p:nvSpPr>
          <p:spPr bwMode="auto">
            <a:xfrm>
              <a:off x="6451485" y="200821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3" name="Freeform 1099"/>
            <p:cNvSpPr>
              <a:spLocks noChangeAspect="1"/>
            </p:cNvSpPr>
            <p:nvPr/>
          </p:nvSpPr>
          <p:spPr bwMode="auto">
            <a:xfrm>
              <a:off x="6752464" y="2923371"/>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4" name="Freeform 1100"/>
            <p:cNvSpPr>
              <a:spLocks/>
            </p:cNvSpPr>
            <p:nvPr/>
          </p:nvSpPr>
          <p:spPr bwMode="auto">
            <a:xfrm>
              <a:off x="566893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5" name="Freeform 1101"/>
            <p:cNvSpPr>
              <a:spLocks noChangeAspect="1"/>
            </p:cNvSpPr>
            <p:nvPr/>
          </p:nvSpPr>
          <p:spPr bwMode="auto">
            <a:xfrm>
              <a:off x="6785765" y="2923371"/>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6" name="Freeform 1102"/>
            <p:cNvSpPr>
              <a:spLocks/>
            </p:cNvSpPr>
            <p:nvPr/>
          </p:nvSpPr>
          <p:spPr bwMode="auto">
            <a:xfrm>
              <a:off x="5941741" y="188734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7" name="Freeform 1103"/>
            <p:cNvSpPr>
              <a:spLocks/>
            </p:cNvSpPr>
            <p:nvPr/>
          </p:nvSpPr>
          <p:spPr bwMode="auto">
            <a:xfrm>
              <a:off x="5747065"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8" name="Freeform 1104"/>
            <p:cNvSpPr>
              <a:spLocks/>
            </p:cNvSpPr>
            <p:nvPr/>
          </p:nvSpPr>
          <p:spPr bwMode="auto">
            <a:xfrm>
              <a:off x="7656683"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89" name="Freeform 1105"/>
            <p:cNvSpPr>
              <a:spLocks/>
            </p:cNvSpPr>
            <p:nvPr/>
          </p:nvSpPr>
          <p:spPr bwMode="auto">
            <a:xfrm>
              <a:off x="6585965" y="203041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0" name="Freeform 1106"/>
            <p:cNvSpPr>
              <a:spLocks/>
            </p:cNvSpPr>
            <p:nvPr/>
          </p:nvSpPr>
          <p:spPr bwMode="auto">
            <a:xfrm>
              <a:off x="5973760"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1" name="Freeform 1107"/>
            <p:cNvSpPr>
              <a:spLocks/>
            </p:cNvSpPr>
            <p:nvPr/>
          </p:nvSpPr>
          <p:spPr bwMode="auto">
            <a:xfrm>
              <a:off x="5700958"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2" name="Freeform 1108"/>
            <p:cNvSpPr>
              <a:spLocks/>
            </p:cNvSpPr>
            <p:nvPr/>
          </p:nvSpPr>
          <p:spPr bwMode="auto">
            <a:xfrm>
              <a:off x="6609019" y="229312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3" name="Freeform 1109"/>
            <p:cNvSpPr>
              <a:spLocks/>
            </p:cNvSpPr>
            <p:nvPr/>
          </p:nvSpPr>
          <p:spPr bwMode="auto">
            <a:xfrm>
              <a:off x="6863891" y="26421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4" name="Freeform 1110"/>
            <p:cNvSpPr>
              <a:spLocks/>
            </p:cNvSpPr>
            <p:nvPr/>
          </p:nvSpPr>
          <p:spPr bwMode="auto">
            <a:xfrm>
              <a:off x="5867457"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5" name="Freeform 1111"/>
            <p:cNvSpPr>
              <a:spLocks/>
            </p:cNvSpPr>
            <p:nvPr/>
          </p:nvSpPr>
          <p:spPr bwMode="auto">
            <a:xfrm>
              <a:off x="6897192"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6" name="Freeform 1112"/>
            <p:cNvSpPr>
              <a:spLocks/>
            </p:cNvSpPr>
            <p:nvPr/>
          </p:nvSpPr>
          <p:spPr bwMode="auto">
            <a:xfrm>
              <a:off x="6090310" y="28518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7" name="Freeform 1113"/>
            <p:cNvSpPr>
              <a:spLocks/>
            </p:cNvSpPr>
            <p:nvPr/>
          </p:nvSpPr>
          <p:spPr bwMode="auto">
            <a:xfrm>
              <a:off x="6831872" y="295420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8" name="Freeform 1114"/>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199" name="Freeform 1115"/>
            <p:cNvSpPr>
              <a:spLocks/>
            </p:cNvSpPr>
            <p:nvPr/>
          </p:nvSpPr>
          <p:spPr bwMode="auto">
            <a:xfrm>
              <a:off x="5543423" y="178498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0" name="Freeform 1116"/>
            <p:cNvSpPr>
              <a:spLocks/>
            </p:cNvSpPr>
            <p:nvPr/>
          </p:nvSpPr>
          <p:spPr bwMode="auto">
            <a:xfrm>
              <a:off x="6934334" y="247689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1" name="Freeform 1117"/>
            <p:cNvSpPr>
              <a:spLocks/>
            </p:cNvSpPr>
            <p:nvPr/>
          </p:nvSpPr>
          <p:spPr bwMode="auto">
            <a:xfrm>
              <a:off x="5816226"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2" name="Freeform 1118"/>
            <p:cNvSpPr>
              <a:spLocks/>
            </p:cNvSpPr>
            <p:nvPr/>
          </p:nvSpPr>
          <p:spPr bwMode="auto">
            <a:xfrm>
              <a:off x="7141816"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3" name="Freeform 1119"/>
            <p:cNvSpPr>
              <a:spLocks noChangeAspect="1"/>
            </p:cNvSpPr>
            <p:nvPr/>
          </p:nvSpPr>
          <p:spPr bwMode="auto">
            <a:xfrm>
              <a:off x="6752464" y="29628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4" name="Freeform 1120"/>
            <p:cNvSpPr>
              <a:spLocks/>
            </p:cNvSpPr>
            <p:nvPr/>
          </p:nvSpPr>
          <p:spPr bwMode="auto">
            <a:xfrm>
              <a:off x="6628232" y="185158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5" name="Freeform 1121"/>
            <p:cNvSpPr>
              <a:spLocks/>
            </p:cNvSpPr>
            <p:nvPr/>
          </p:nvSpPr>
          <p:spPr bwMode="auto">
            <a:xfrm>
              <a:off x="6901033" y="252499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6" name="Freeform 1122"/>
            <p:cNvSpPr>
              <a:spLocks/>
            </p:cNvSpPr>
            <p:nvPr/>
          </p:nvSpPr>
          <p:spPr bwMode="auto">
            <a:xfrm>
              <a:off x="6901033" y="2512662"/>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7" name="Freeform 1123"/>
            <p:cNvSpPr>
              <a:spLocks/>
            </p:cNvSpPr>
            <p:nvPr/>
          </p:nvSpPr>
          <p:spPr bwMode="auto">
            <a:xfrm>
              <a:off x="5747065" y="1953950"/>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8" name="Freeform 1124"/>
            <p:cNvSpPr>
              <a:spLocks/>
            </p:cNvSpPr>
            <p:nvPr/>
          </p:nvSpPr>
          <p:spPr bwMode="auto">
            <a:xfrm>
              <a:off x="576627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09" name="Freeform 1125"/>
            <p:cNvSpPr>
              <a:spLocks/>
            </p:cNvSpPr>
            <p:nvPr/>
          </p:nvSpPr>
          <p:spPr bwMode="auto">
            <a:xfrm>
              <a:off x="8078055"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0" name="Freeform 1126"/>
            <p:cNvSpPr>
              <a:spLocks/>
            </p:cNvSpPr>
            <p:nvPr/>
          </p:nvSpPr>
          <p:spPr bwMode="auto">
            <a:xfrm>
              <a:off x="5246286" y="208838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1" name="Freeform 1127"/>
            <p:cNvSpPr>
              <a:spLocks/>
            </p:cNvSpPr>
            <p:nvPr/>
          </p:nvSpPr>
          <p:spPr bwMode="auto">
            <a:xfrm>
              <a:off x="7346740" y="254349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2" name="Freeform 1128"/>
            <p:cNvSpPr>
              <a:spLocks/>
            </p:cNvSpPr>
            <p:nvPr/>
          </p:nvSpPr>
          <p:spPr bwMode="auto">
            <a:xfrm>
              <a:off x="7782199"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3" name="Freeform 1129"/>
            <p:cNvSpPr>
              <a:spLocks/>
            </p:cNvSpPr>
            <p:nvPr/>
          </p:nvSpPr>
          <p:spPr bwMode="auto">
            <a:xfrm>
              <a:off x="5547266" y="263723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4" name="Freeform 1130"/>
            <p:cNvSpPr>
              <a:spLocks/>
            </p:cNvSpPr>
            <p:nvPr/>
          </p:nvSpPr>
          <p:spPr bwMode="auto">
            <a:xfrm>
              <a:off x="6520646" y="26594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5" name="Freeform 1131"/>
            <p:cNvSpPr>
              <a:spLocks/>
            </p:cNvSpPr>
            <p:nvPr/>
          </p:nvSpPr>
          <p:spPr bwMode="auto">
            <a:xfrm>
              <a:off x="6909999" y="250772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6" name="Freeform 1132"/>
            <p:cNvSpPr>
              <a:spLocks/>
            </p:cNvSpPr>
            <p:nvPr/>
          </p:nvSpPr>
          <p:spPr bwMode="auto">
            <a:xfrm>
              <a:off x="5695835" y="27840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7" name="Freeform 1133"/>
            <p:cNvSpPr>
              <a:spLocks/>
            </p:cNvSpPr>
            <p:nvPr/>
          </p:nvSpPr>
          <p:spPr bwMode="auto">
            <a:xfrm>
              <a:off x="7856483"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8" name="Freeform 1134"/>
            <p:cNvSpPr>
              <a:spLocks/>
            </p:cNvSpPr>
            <p:nvPr/>
          </p:nvSpPr>
          <p:spPr bwMode="auto">
            <a:xfrm>
              <a:off x="5297517" y="229312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19" name="Freeform 1135"/>
            <p:cNvSpPr>
              <a:spLocks/>
            </p:cNvSpPr>
            <p:nvPr/>
          </p:nvSpPr>
          <p:spPr bwMode="auto">
            <a:xfrm>
              <a:off x="6548823" y="186021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0" name="Freeform 1136"/>
            <p:cNvSpPr>
              <a:spLocks/>
            </p:cNvSpPr>
            <p:nvPr/>
          </p:nvSpPr>
          <p:spPr bwMode="auto">
            <a:xfrm>
              <a:off x="6957387" y="256569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1" name="Freeform 1137"/>
            <p:cNvSpPr>
              <a:spLocks/>
            </p:cNvSpPr>
            <p:nvPr/>
          </p:nvSpPr>
          <p:spPr bwMode="auto">
            <a:xfrm>
              <a:off x="6980441"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2" name="Freeform 1138"/>
            <p:cNvSpPr>
              <a:spLocks/>
            </p:cNvSpPr>
            <p:nvPr/>
          </p:nvSpPr>
          <p:spPr bwMode="auto">
            <a:xfrm>
              <a:off x="5766277" y="208838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3" name="Freeform 1139"/>
            <p:cNvSpPr>
              <a:spLocks/>
            </p:cNvSpPr>
            <p:nvPr/>
          </p:nvSpPr>
          <p:spPr bwMode="auto">
            <a:xfrm>
              <a:off x="6669215" y="27087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4" name="Freeform 1140"/>
            <p:cNvSpPr>
              <a:spLocks/>
            </p:cNvSpPr>
            <p:nvPr/>
          </p:nvSpPr>
          <p:spPr bwMode="auto">
            <a:xfrm>
              <a:off x="6168436" y="171344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5" name="Freeform 1141"/>
            <p:cNvSpPr>
              <a:spLocks/>
            </p:cNvSpPr>
            <p:nvPr/>
          </p:nvSpPr>
          <p:spPr bwMode="auto">
            <a:xfrm>
              <a:off x="740693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6" name="Freeform 1142"/>
            <p:cNvSpPr>
              <a:spLocks/>
            </p:cNvSpPr>
            <p:nvPr/>
          </p:nvSpPr>
          <p:spPr bwMode="auto">
            <a:xfrm>
              <a:off x="5515247" y="261009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7" name="Freeform 1143"/>
            <p:cNvSpPr>
              <a:spLocks/>
            </p:cNvSpPr>
            <p:nvPr/>
          </p:nvSpPr>
          <p:spPr bwMode="auto">
            <a:xfrm>
              <a:off x="5904599" y="276673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8" name="Freeform 1144"/>
            <p:cNvSpPr>
              <a:spLocks/>
            </p:cNvSpPr>
            <p:nvPr/>
          </p:nvSpPr>
          <p:spPr bwMode="auto">
            <a:xfrm>
              <a:off x="6980441" y="27359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29" name="Freeform 1145"/>
            <p:cNvSpPr>
              <a:spLocks/>
            </p:cNvSpPr>
            <p:nvPr/>
          </p:nvSpPr>
          <p:spPr bwMode="auto">
            <a:xfrm>
              <a:off x="6674338" y="26680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0" name="Freeform 1146"/>
            <p:cNvSpPr>
              <a:spLocks/>
            </p:cNvSpPr>
            <p:nvPr/>
          </p:nvSpPr>
          <p:spPr bwMode="auto">
            <a:xfrm>
              <a:off x="6224791" y="211428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1" name="Freeform 1147"/>
            <p:cNvSpPr>
              <a:spLocks/>
            </p:cNvSpPr>
            <p:nvPr/>
          </p:nvSpPr>
          <p:spPr bwMode="auto">
            <a:xfrm>
              <a:off x="6178683" y="196258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2" name="Freeform 1148"/>
            <p:cNvSpPr>
              <a:spLocks/>
            </p:cNvSpPr>
            <p:nvPr/>
          </p:nvSpPr>
          <p:spPr bwMode="auto">
            <a:xfrm>
              <a:off x="6692269"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3" name="Freeform 1149"/>
            <p:cNvSpPr>
              <a:spLocks/>
            </p:cNvSpPr>
            <p:nvPr/>
          </p:nvSpPr>
          <p:spPr bwMode="auto">
            <a:xfrm>
              <a:off x="7012460" y="247689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4" name="Freeform 1150"/>
            <p:cNvSpPr>
              <a:spLocks/>
            </p:cNvSpPr>
            <p:nvPr/>
          </p:nvSpPr>
          <p:spPr bwMode="auto">
            <a:xfrm>
              <a:off x="5640762"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5" name="Freeform 1151"/>
            <p:cNvSpPr>
              <a:spLocks/>
            </p:cNvSpPr>
            <p:nvPr/>
          </p:nvSpPr>
          <p:spPr bwMode="auto">
            <a:xfrm>
              <a:off x="7031672" y="240042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6" name="Freeform 1152"/>
            <p:cNvSpPr>
              <a:spLocks/>
            </p:cNvSpPr>
            <p:nvPr/>
          </p:nvSpPr>
          <p:spPr bwMode="auto">
            <a:xfrm>
              <a:off x="5960953" y="227955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7" name="Freeform 1153"/>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8" name="Freeform 1154"/>
            <p:cNvSpPr>
              <a:spLocks/>
            </p:cNvSpPr>
            <p:nvPr/>
          </p:nvSpPr>
          <p:spPr bwMode="auto">
            <a:xfrm>
              <a:off x="6826749" y="29357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39" name="Freeform 1155"/>
            <p:cNvSpPr>
              <a:spLocks/>
            </p:cNvSpPr>
            <p:nvPr/>
          </p:nvSpPr>
          <p:spPr bwMode="auto">
            <a:xfrm>
              <a:off x="6605178" y="262366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0" name="Freeform 1156"/>
            <p:cNvSpPr>
              <a:spLocks/>
            </p:cNvSpPr>
            <p:nvPr/>
          </p:nvSpPr>
          <p:spPr bwMode="auto">
            <a:xfrm>
              <a:off x="6044203"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1" name="Freeform 1157"/>
            <p:cNvSpPr>
              <a:spLocks/>
            </p:cNvSpPr>
            <p:nvPr/>
          </p:nvSpPr>
          <p:spPr bwMode="auto">
            <a:xfrm>
              <a:off x="7026548" y="243125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2" name="Freeform 1158"/>
            <p:cNvSpPr>
              <a:spLocks/>
            </p:cNvSpPr>
            <p:nvPr/>
          </p:nvSpPr>
          <p:spPr bwMode="auto">
            <a:xfrm>
              <a:off x="78090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3" name="Freeform 1159"/>
            <p:cNvSpPr>
              <a:spLocks/>
            </p:cNvSpPr>
            <p:nvPr/>
          </p:nvSpPr>
          <p:spPr bwMode="auto">
            <a:xfrm>
              <a:off x="7035513"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4" name="Freeform 1160"/>
            <p:cNvSpPr>
              <a:spLocks/>
            </p:cNvSpPr>
            <p:nvPr/>
          </p:nvSpPr>
          <p:spPr bwMode="auto">
            <a:xfrm>
              <a:off x="7007337" y="28876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5" name="Freeform 1161"/>
            <p:cNvSpPr>
              <a:spLocks/>
            </p:cNvSpPr>
            <p:nvPr/>
          </p:nvSpPr>
          <p:spPr bwMode="auto">
            <a:xfrm>
              <a:off x="6683303" y="263723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6" name="Freeform 1162"/>
            <p:cNvSpPr>
              <a:spLocks/>
            </p:cNvSpPr>
            <p:nvPr/>
          </p:nvSpPr>
          <p:spPr bwMode="auto">
            <a:xfrm>
              <a:off x="6961229" y="238685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7" name="Freeform 1163"/>
            <p:cNvSpPr>
              <a:spLocks/>
            </p:cNvSpPr>
            <p:nvPr/>
          </p:nvSpPr>
          <p:spPr bwMode="auto">
            <a:xfrm>
              <a:off x="5598497" y="258789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8" name="Freeform 1164"/>
            <p:cNvSpPr>
              <a:spLocks/>
            </p:cNvSpPr>
            <p:nvPr/>
          </p:nvSpPr>
          <p:spPr bwMode="auto">
            <a:xfrm>
              <a:off x="6994530" y="240042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49" name="Freeform 1165"/>
            <p:cNvSpPr>
              <a:spLocks/>
            </p:cNvSpPr>
            <p:nvPr/>
          </p:nvSpPr>
          <p:spPr bwMode="auto">
            <a:xfrm>
              <a:off x="7759145"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0" name="Freeform 1166"/>
            <p:cNvSpPr>
              <a:spLocks/>
            </p:cNvSpPr>
            <p:nvPr/>
          </p:nvSpPr>
          <p:spPr bwMode="auto">
            <a:xfrm>
              <a:off x="5042645" y="175784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1" name="Freeform 1167"/>
            <p:cNvSpPr>
              <a:spLocks/>
            </p:cNvSpPr>
            <p:nvPr/>
          </p:nvSpPr>
          <p:spPr bwMode="auto">
            <a:xfrm>
              <a:off x="6849802" y="26507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2" name="Freeform 1168"/>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3" name="Freeform 1169"/>
            <p:cNvSpPr>
              <a:spLocks/>
            </p:cNvSpPr>
            <p:nvPr/>
          </p:nvSpPr>
          <p:spPr bwMode="auto">
            <a:xfrm>
              <a:off x="5617709"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4" name="Freeform 1170"/>
            <p:cNvSpPr>
              <a:spLocks/>
            </p:cNvSpPr>
            <p:nvPr/>
          </p:nvSpPr>
          <p:spPr bwMode="auto">
            <a:xfrm>
              <a:off x="6247843" y="206618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5" name="Freeform 1171"/>
            <p:cNvSpPr>
              <a:spLocks/>
            </p:cNvSpPr>
            <p:nvPr/>
          </p:nvSpPr>
          <p:spPr bwMode="auto">
            <a:xfrm>
              <a:off x="6683303" y="258296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6" name="Freeform 1172"/>
            <p:cNvSpPr>
              <a:spLocks/>
            </p:cNvSpPr>
            <p:nvPr/>
          </p:nvSpPr>
          <p:spPr bwMode="auto">
            <a:xfrm>
              <a:off x="6892068" y="264586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7" name="Freeform 1173"/>
            <p:cNvSpPr>
              <a:spLocks/>
            </p:cNvSpPr>
            <p:nvPr/>
          </p:nvSpPr>
          <p:spPr bwMode="auto">
            <a:xfrm>
              <a:off x="6892068" y="259653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8" name="Freeform 1174"/>
            <p:cNvSpPr>
              <a:spLocks/>
            </p:cNvSpPr>
            <p:nvPr/>
          </p:nvSpPr>
          <p:spPr bwMode="auto">
            <a:xfrm>
              <a:off x="6906157" y="257432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59" name="Freeform 1175"/>
            <p:cNvSpPr>
              <a:spLocks/>
            </p:cNvSpPr>
            <p:nvPr/>
          </p:nvSpPr>
          <p:spPr bwMode="auto">
            <a:xfrm>
              <a:off x="7906433" y="259283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0" name="Freeform 1176"/>
            <p:cNvSpPr>
              <a:spLocks/>
            </p:cNvSpPr>
            <p:nvPr/>
          </p:nvSpPr>
          <p:spPr bwMode="auto">
            <a:xfrm>
              <a:off x="5635638" y="28197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1" name="Freeform 1177"/>
            <p:cNvSpPr>
              <a:spLocks/>
            </p:cNvSpPr>
            <p:nvPr/>
          </p:nvSpPr>
          <p:spPr bwMode="auto">
            <a:xfrm>
              <a:off x="5738100" y="199465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2" name="Freeform 1178"/>
            <p:cNvSpPr>
              <a:spLocks/>
            </p:cNvSpPr>
            <p:nvPr/>
          </p:nvSpPr>
          <p:spPr bwMode="auto">
            <a:xfrm>
              <a:off x="7578558"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3" name="Freeform 1179"/>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4" name="Freeform 1180"/>
            <p:cNvSpPr>
              <a:spLocks/>
            </p:cNvSpPr>
            <p:nvPr/>
          </p:nvSpPr>
          <p:spPr bwMode="auto">
            <a:xfrm>
              <a:off x="6674338" y="248922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5" name="Freeform 1181"/>
            <p:cNvSpPr>
              <a:spLocks/>
            </p:cNvSpPr>
            <p:nvPr/>
          </p:nvSpPr>
          <p:spPr bwMode="auto">
            <a:xfrm>
              <a:off x="6920246" y="244112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6" name="Freeform 1182"/>
            <p:cNvSpPr>
              <a:spLocks/>
            </p:cNvSpPr>
            <p:nvPr/>
          </p:nvSpPr>
          <p:spPr bwMode="auto">
            <a:xfrm>
              <a:off x="6909999" y="24941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7" name="Freeform 1183"/>
            <p:cNvSpPr>
              <a:spLocks/>
            </p:cNvSpPr>
            <p:nvPr/>
          </p:nvSpPr>
          <p:spPr bwMode="auto">
            <a:xfrm>
              <a:off x="6642320"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8" name="Freeform 1184"/>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69" name="Freeform 1185"/>
            <p:cNvSpPr>
              <a:spLocks noChangeAspect="1"/>
            </p:cNvSpPr>
            <p:nvPr/>
          </p:nvSpPr>
          <p:spPr bwMode="auto">
            <a:xfrm>
              <a:off x="6780641" y="29492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0" name="Freeform 1186"/>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1" name="Freeform 1187"/>
            <p:cNvSpPr>
              <a:spLocks/>
            </p:cNvSpPr>
            <p:nvPr/>
          </p:nvSpPr>
          <p:spPr bwMode="auto">
            <a:xfrm>
              <a:off x="5589531" y="262366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2" name="Freeform 1188"/>
            <p:cNvSpPr>
              <a:spLocks/>
            </p:cNvSpPr>
            <p:nvPr/>
          </p:nvSpPr>
          <p:spPr bwMode="auto">
            <a:xfrm>
              <a:off x="5853368" y="12706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3" name="Freeform 1189"/>
            <p:cNvSpPr>
              <a:spLocks/>
            </p:cNvSpPr>
            <p:nvPr/>
          </p:nvSpPr>
          <p:spPr bwMode="auto">
            <a:xfrm>
              <a:off x="6628232" y="239179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4" name="Freeform 1190"/>
            <p:cNvSpPr>
              <a:spLocks/>
            </p:cNvSpPr>
            <p:nvPr/>
          </p:nvSpPr>
          <p:spPr bwMode="auto">
            <a:xfrm>
              <a:off x="6869014" y="26421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5" name="Freeform 1191"/>
            <p:cNvSpPr>
              <a:spLocks/>
            </p:cNvSpPr>
            <p:nvPr/>
          </p:nvSpPr>
          <p:spPr bwMode="auto">
            <a:xfrm>
              <a:off x="6863891" y="26421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6" name="Freeform 1192"/>
            <p:cNvSpPr>
              <a:spLocks/>
            </p:cNvSpPr>
            <p:nvPr/>
          </p:nvSpPr>
          <p:spPr bwMode="auto">
            <a:xfrm>
              <a:off x="8152339" y="235972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7" name="Freeform 1193"/>
            <p:cNvSpPr>
              <a:spLocks/>
            </p:cNvSpPr>
            <p:nvPr/>
          </p:nvSpPr>
          <p:spPr bwMode="auto">
            <a:xfrm>
              <a:off x="6836996"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8" name="Freeform 1194"/>
            <p:cNvSpPr>
              <a:spLocks/>
            </p:cNvSpPr>
            <p:nvPr/>
          </p:nvSpPr>
          <p:spPr bwMode="auto">
            <a:xfrm>
              <a:off x="8083178" y="232519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79" name="Freeform 1195"/>
            <p:cNvSpPr>
              <a:spLocks/>
            </p:cNvSpPr>
            <p:nvPr/>
          </p:nvSpPr>
          <p:spPr bwMode="auto">
            <a:xfrm>
              <a:off x="5385891" y="219938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0" name="Freeform 1196"/>
            <p:cNvSpPr>
              <a:spLocks/>
            </p:cNvSpPr>
            <p:nvPr/>
          </p:nvSpPr>
          <p:spPr bwMode="auto">
            <a:xfrm>
              <a:off x="5460175" y="247689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1" name="Freeform 1197"/>
            <p:cNvSpPr>
              <a:spLocks/>
            </p:cNvSpPr>
            <p:nvPr/>
          </p:nvSpPr>
          <p:spPr bwMode="auto">
            <a:xfrm>
              <a:off x="4968361" y="165547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2" name="Freeform 1198"/>
            <p:cNvSpPr>
              <a:spLocks/>
            </p:cNvSpPr>
            <p:nvPr/>
          </p:nvSpPr>
          <p:spPr bwMode="auto">
            <a:xfrm>
              <a:off x="6568035" y="198478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3" name="Freeform 1199"/>
            <p:cNvSpPr>
              <a:spLocks/>
            </p:cNvSpPr>
            <p:nvPr/>
          </p:nvSpPr>
          <p:spPr bwMode="auto">
            <a:xfrm>
              <a:off x="6822908"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4" name="Freeform 1200"/>
            <p:cNvSpPr>
              <a:spLocks/>
            </p:cNvSpPr>
            <p:nvPr/>
          </p:nvSpPr>
          <p:spPr bwMode="auto">
            <a:xfrm>
              <a:off x="6822908"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5" name="Freeform 1201"/>
            <p:cNvSpPr>
              <a:spLocks/>
            </p:cNvSpPr>
            <p:nvPr/>
          </p:nvSpPr>
          <p:spPr bwMode="auto">
            <a:xfrm>
              <a:off x="6122329" y="45788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6" name="Freeform 1202"/>
            <p:cNvSpPr>
              <a:spLocks/>
            </p:cNvSpPr>
            <p:nvPr/>
          </p:nvSpPr>
          <p:spPr bwMode="auto">
            <a:xfrm>
              <a:off x="7967910" y="26187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7" name="Freeform 1203"/>
            <p:cNvSpPr>
              <a:spLocks/>
            </p:cNvSpPr>
            <p:nvPr/>
          </p:nvSpPr>
          <p:spPr bwMode="auto">
            <a:xfrm>
              <a:off x="5950706" y="169494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8" name="Freeform 1204"/>
            <p:cNvSpPr>
              <a:spLocks/>
            </p:cNvSpPr>
            <p:nvPr/>
          </p:nvSpPr>
          <p:spPr bwMode="auto">
            <a:xfrm>
              <a:off x="6826749" y="278030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89" name="Freeform 1205"/>
            <p:cNvSpPr>
              <a:spLocks/>
            </p:cNvSpPr>
            <p:nvPr/>
          </p:nvSpPr>
          <p:spPr bwMode="auto">
            <a:xfrm>
              <a:off x="7971751" y="27260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0" name="Freeform 1206"/>
            <p:cNvSpPr>
              <a:spLocks/>
            </p:cNvSpPr>
            <p:nvPr/>
          </p:nvSpPr>
          <p:spPr bwMode="auto">
            <a:xfrm>
              <a:off x="8115197" y="27001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1" name="Freeform 1207"/>
            <p:cNvSpPr>
              <a:spLocks/>
            </p:cNvSpPr>
            <p:nvPr/>
          </p:nvSpPr>
          <p:spPr bwMode="auto">
            <a:xfrm>
              <a:off x="6548823" y="197615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2" name="Freeform 1208"/>
            <p:cNvSpPr>
              <a:spLocks/>
            </p:cNvSpPr>
            <p:nvPr/>
          </p:nvSpPr>
          <p:spPr bwMode="auto">
            <a:xfrm>
              <a:off x="6849802" y="27840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3" name="Freeform 1209"/>
            <p:cNvSpPr>
              <a:spLocks/>
            </p:cNvSpPr>
            <p:nvPr/>
          </p:nvSpPr>
          <p:spPr bwMode="auto">
            <a:xfrm>
              <a:off x="5515247" y="256569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4" name="Freeform 1210"/>
            <p:cNvSpPr>
              <a:spLocks/>
            </p:cNvSpPr>
            <p:nvPr/>
          </p:nvSpPr>
          <p:spPr bwMode="auto">
            <a:xfrm>
              <a:off x="6860049" y="26507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5" name="Freeform 1211"/>
            <p:cNvSpPr>
              <a:spLocks/>
            </p:cNvSpPr>
            <p:nvPr/>
          </p:nvSpPr>
          <p:spPr bwMode="auto">
            <a:xfrm>
              <a:off x="5635638" y="151610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6" name="Freeform 1212"/>
            <p:cNvSpPr>
              <a:spLocks/>
            </p:cNvSpPr>
            <p:nvPr/>
          </p:nvSpPr>
          <p:spPr bwMode="auto">
            <a:xfrm>
              <a:off x="7930768" y="263229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7" name="Freeform 1213"/>
            <p:cNvSpPr>
              <a:spLocks/>
            </p:cNvSpPr>
            <p:nvPr/>
          </p:nvSpPr>
          <p:spPr bwMode="auto">
            <a:xfrm>
              <a:off x="7267331" y="254842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8" name="Freeform 1214"/>
            <p:cNvSpPr>
              <a:spLocks/>
            </p:cNvSpPr>
            <p:nvPr/>
          </p:nvSpPr>
          <p:spPr bwMode="auto">
            <a:xfrm>
              <a:off x="6030115"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299" name="Freeform 1215"/>
            <p:cNvSpPr>
              <a:spLocks/>
            </p:cNvSpPr>
            <p:nvPr/>
          </p:nvSpPr>
          <p:spPr bwMode="auto">
            <a:xfrm>
              <a:off x="6308040" y="257063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0" name="Freeform 1216"/>
            <p:cNvSpPr>
              <a:spLocks/>
            </p:cNvSpPr>
            <p:nvPr/>
          </p:nvSpPr>
          <p:spPr bwMode="auto">
            <a:xfrm>
              <a:off x="6840837"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1" name="Freeform 1217"/>
            <p:cNvSpPr>
              <a:spLocks/>
            </p:cNvSpPr>
            <p:nvPr/>
          </p:nvSpPr>
          <p:spPr bwMode="auto">
            <a:xfrm>
              <a:off x="8240711" y="229805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2" name="Freeform 1218"/>
            <p:cNvSpPr>
              <a:spLocks noChangeAspect="1"/>
            </p:cNvSpPr>
            <p:nvPr/>
          </p:nvSpPr>
          <p:spPr bwMode="auto">
            <a:xfrm>
              <a:off x="6734534" y="2945571"/>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3" name="Freeform 1219"/>
            <p:cNvSpPr>
              <a:spLocks noChangeAspect="1"/>
            </p:cNvSpPr>
            <p:nvPr/>
          </p:nvSpPr>
          <p:spPr bwMode="auto">
            <a:xfrm>
              <a:off x="6720446" y="2927070"/>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4" name="Freeform 1220"/>
            <p:cNvSpPr>
              <a:spLocks/>
            </p:cNvSpPr>
            <p:nvPr/>
          </p:nvSpPr>
          <p:spPr bwMode="auto">
            <a:xfrm>
              <a:off x="6849802"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5" name="Freeform 1221"/>
            <p:cNvSpPr>
              <a:spLocks/>
            </p:cNvSpPr>
            <p:nvPr/>
          </p:nvSpPr>
          <p:spPr bwMode="auto">
            <a:xfrm>
              <a:off x="6901033" y="26285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6" name="Freeform 1222"/>
            <p:cNvSpPr>
              <a:spLocks/>
            </p:cNvSpPr>
            <p:nvPr/>
          </p:nvSpPr>
          <p:spPr bwMode="auto">
            <a:xfrm>
              <a:off x="5552389" y="261873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7" name="Freeform 1223"/>
            <p:cNvSpPr>
              <a:spLocks/>
            </p:cNvSpPr>
            <p:nvPr/>
          </p:nvSpPr>
          <p:spPr bwMode="auto">
            <a:xfrm>
              <a:off x="6886945"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8" name="Freeform 1224"/>
            <p:cNvSpPr>
              <a:spLocks/>
            </p:cNvSpPr>
            <p:nvPr/>
          </p:nvSpPr>
          <p:spPr bwMode="auto">
            <a:xfrm>
              <a:off x="5478105" y="152597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09" name="Freeform 1225"/>
            <p:cNvSpPr>
              <a:spLocks/>
            </p:cNvSpPr>
            <p:nvPr/>
          </p:nvSpPr>
          <p:spPr bwMode="auto">
            <a:xfrm>
              <a:off x="7387723" y="226229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0" name="Freeform 1227"/>
            <p:cNvSpPr>
              <a:spLocks/>
            </p:cNvSpPr>
            <p:nvPr/>
          </p:nvSpPr>
          <p:spPr bwMode="auto">
            <a:xfrm>
              <a:off x="7531168"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1" name="Freeform 1228"/>
            <p:cNvSpPr>
              <a:spLocks/>
            </p:cNvSpPr>
            <p:nvPr/>
          </p:nvSpPr>
          <p:spPr bwMode="auto">
            <a:xfrm>
              <a:off x="5580567" y="246332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2" name="Freeform 1229"/>
            <p:cNvSpPr>
              <a:spLocks/>
            </p:cNvSpPr>
            <p:nvPr/>
          </p:nvSpPr>
          <p:spPr bwMode="auto">
            <a:xfrm>
              <a:off x="6957387"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3" name="Freeform 1230"/>
            <p:cNvSpPr>
              <a:spLocks/>
            </p:cNvSpPr>
            <p:nvPr/>
          </p:nvSpPr>
          <p:spPr bwMode="auto">
            <a:xfrm>
              <a:off x="6892068" y="261873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4" name="Freeform 1231"/>
            <p:cNvSpPr>
              <a:spLocks/>
            </p:cNvSpPr>
            <p:nvPr/>
          </p:nvSpPr>
          <p:spPr bwMode="auto">
            <a:xfrm>
              <a:off x="7244277" y="227092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5" name="Freeform 1232"/>
            <p:cNvSpPr>
              <a:spLocks/>
            </p:cNvSpPr>
            <p:nvPr/>
          </p:nvSpPr>
          <p:spPr bwMode="auto">
            <a:xfrm>
              <a:off x="7081621" y="247689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6" name="Freeform 1233"/>
            <p:cNvSpPr>
              <a:spLocks/>
            </p:cNvSpPr>
            <p:nvPr/>
          </p:nvSpPr>
          <p:spPr bwMode="auto">
            <a:xfrm>
              <a:off x="5895634"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7" name="Freeform 1234"/>
            <p:cNvSpPr>
              <a:spLocks/>
            </p:cNvSpPr>
            <p:nvPr/>
          </p:nvSpPr>
          <p:spPr bwMode="auto">
            <a:xfrm>
              <a:off x="7077779"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8" name="Freeform 1235"/>
            <p:cNvSpPr>
              <a:spLocks/>
            </p:cNvSpPr>
            <p:nvPr/>
          </p:nvSpPr>
          <p:spPr bwMode="auto">
            <a:xfrm>
              <a:off x="6562911" y="232889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19" name="Freeform 1236"/>
            <p:cNvSpPr>
              <a:spLocks/>
            </p:cNvSpPr>
            <p:nvPr/>
          </p:nvSpPr>
          <p:spPr bwMode="auto">
            <a:xfrm>
              <a:off x="6860049"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0" name="Freeform 1237"/>
            <p:cNvSpPr>
              <a:spLocks/>
            </p:cNvSpPr>
            <p:nvPr/>
          </p:nvSpPr>
          <p:spPr bwMode="auto">
            <a:xfrm>
              <a:off x="5635638"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1" name="Freeform 1238"/>
            <p:cNvSpPr>
              <a:spLocks/>
            </p:cNvSpPr>
            <p:nvPr/>
          </p:nvSpPr>
          <p:spPr bwMode="auto">
            <a:xfrm>
              <a:off x="6886945"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2" name="Freeform 1239"/>
            <p:cNvSpPr>
              <a:spLocks/>
            </p:cNvSpPr>
            <p:nvPr/>
          </p:nvSpPr>
          <p:spPr bwMode="auto">
            <a:xfrm>
              <a:off x="5992972" y="186514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3" name="Freeform 1240"/>
            <p:cNvSpPr>
              <a:spLocks noChangeAspect="1"/>
            </p:cNvSpPr>
            <p:nvPr/>
          </p:nvSpPr>
          <p:spPr bwMode="auto">
            <a:xfrm>
              <a:off x="6757587"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4" name="Freeform 1241"/>
            <p:cNvSpPr>
              <a:spLocks/>
            </p:cNvSpPr>
            <p:nvPr/>
          </p:nvSpPr>
          <p:spPr bwMode="auto">
            <a:xfrm>
              <a:off x="7137975" y="258296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5" name="Freeform 1242"/>
            <p:cNvSpPr>
              <a:spLocks/>
            </p:cNvSpPr>
            <p:nvPr/>
          </p:nvSpPr>
          <p:spPr bwMode="auto">
            <a:xfrm>
              <a:off x="8175393" y="167767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6" name="Freeform 1243"/>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7" name="Freeform 1244"/>
            <p:cNvSpPr>
              <a:spLocks/>
            </p:cNvSpPr>
            <p:nvPr/>
          </p:nvSpPr>
          <p:spPr bwMode="auto">
            <a:xfrm>
              <a:off x="6957387" y="242756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8" name="Freeform 1245"/>
            <p:cNvSpPr>
              <a:spLocks/>
            </p:cNvSpPr>
            <p:nvPr/>
          </p:nvSpPr>
          <p:spPr bwMode="auto">
            <a:xfrm>
              <a:off x="7693826" y="27124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29" name="Freeform 1246"/>
            <p:cNvSpPr>
              <a:spLocks/>
            </p:cNvSpPr>
            <p:nvPr/>
          </p:nvSpPr>
          <p:spPr bwMode="auto">
            <a:xfrm>
              <a:off x="5849527"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0" name="Freeform 1247"/>
            <p:cNvSpPr>
              <a:spLocks/>
            </p:cNvSpPr>
            <p:nvPr/>
          </p:nvSpPr>
          <p:spPr bwMode="auto">
            <a:xfrm>
              <a:off x="8106232" y="230175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1" name="Freeform 1248"/>
            <p:cNvSpPr>
              <a:spLocks/>
            </p:cNvSpPr>
            <p:nvPr/>
          </p:nvSpPr>
          <p:spPr bwMode="auto">
            <a:xfrm>
              <a:off x="6623108" y="208838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2" name="Freeform 1249"/>
            <p:cNvSpPr>
              <a:spLocks/>
            </p:cNvSpPr>
            <p:nvPr/>
          </p:nvSpPr>
          <p:spPr bwMode="auto">
            <a:xfrm>
              <a:off x="6883103" y="2565696"/>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3" name="Freeform 1250"/>
            <p:cNvSpPr>
              <a:spLocks/>
            </p:cNvSpPr>
            <p:nvPr/>
          </p:nvSpPr>
          <p:spPr bwMode="auto">
            <a:xfrm>
              <a:off x="5691993" y="279386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4" name="Freeform 1251"/>
            <p:cNvSpPr>
              <a:spLocks/>
            </p:cNvSpPr>
            <p:nvPr/>
          </p:nvSpPr>
          <p:spPr bwMode="auto">
            <a:xfrm>
              <a:off x="5899476"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5" name="Freeform 1252"/>
            <p:cNvSpPr>
              <a:spLocks/>
            </p:cNvSpPr>
            <p:nvPr/>
          </p:nvSpPr>
          <p:spPr bwMode="auto">
            <a:xfrm>
              <a:off x="6877979" y="257063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6" name="Freeform 1253"/>
            <p:cNvSpPr>
              <a:spLocks/>
            </p:cNvSpPr>
            <p:nvPr/>
          </p:nvSpPr>
          <p:spPr bwMode="auto">
            <a:xfrm>
              <a:off x="6354147" y="170357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7" name="Freeform 1254"/>
            <p:cNvSpPr>
              <a:spLocks/>
            </p:cNvSpPr>
            <p:nvPr/>
          </p:nvSpPr>
          <p:spPr bwMode="auto">
            <a:xfrm>
              <a:off x="571888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8" name="Freeform 1255"/>
            <p:cNvSpPr>
              <a:spLocks/>
            </p:cNvSpPr>
            <p:nvPr/>
          </p:nvSpPr>
          <p:spPr bwMode="auto">
            <a:xfrm>
              <a:off x="7429990"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39" name="Freeform 1256"/>
            <p:cNvSpPr>
              <a:spLocks/>
            </p:cNvSpPr>
            <p:nvPr/>
          </p:nvSpPr>
          <p:spPr bwMode="auto">
            <a:xfrm>
              <a:off x="6863891"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0" name="Freeform 1257"/>
            <p:cNvSpPr>
              <a:spLocks/>
            </p:cNvSpPr>
            <p:nvPr/>
          </p:nvSpPr>
          <p:spPr bwMode="auto">
            <a:xfrm>
              <a:off x="7527328"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1" name="Freeform 1258"/>
            <p:cNvSpPr>
              <a:spLocks noChangeAspect="1"/>
            </p:cNvSpPr>
            <p:nvPr/>
          </p:nvSpPr>
          <p:spPr bwMode="auto">
            <a:xfrm>
              <a:off x="6725570" y="2860469"/>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2" name="Freeform 1259"/>
            <p:cNvSpPr>
              <a:spLocks/>
            </p:cNvSpPr>
            <p:nvPr/>
          </p:nvSpPr>
          <p:spPr bwMode="auto">
            <a:xfrm>
              <a:off x="6934334" y="230669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3" name="Freeform 1260"/>
            <p:cNvSpPr>
              <a:spLocks/>
            </p:cNvSpPr>
            <p:nvPr/>
          </p:nvSpPr>
          <p:spPr bwMode="auto">
            <a:xfrm>
              <a:off x="5709923" y="27704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4" name="Freeform 1261"/>
            <p:cNvSpPr>
              <a:spLocks/>
            </p:cNvSpPr>
            <p:nvPr/>
          </p:nvSpPr>
          <p:spPr bwMode="auto">
            <a:xfrm>
              <a:off x="6943299" y="233752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5" name="Freeform 1262"/>
            <p:cNvSpPr>
              <a:spLocks/>
            </p:cNvSpPr>
            <p:nvPr/>
          </p:nvSpPr>
          <p:spPr bwMode="auto">
            <a:xfrm>
              <a:off x="6340058" y="14186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6" name="Freeform 1263"/>
            <p:cNvSpPr>
              <a:spLocks/>
            </p:cNvSpPr>
            <p:nvPr/>
          </p:nvSpPr>
          <p:spPr bwMode="auto">
            <a:xfrm>
              <a:off x="7198171" y="25928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7" name="Freeform 1264"/>
            <p:cNvSpPr>
              <a:spLocks/>
            </p:cNvSpPr>
            <p:nvPr/>
          </p:nvSpPr>
          <p:spPr bwMode="auto">
            <a:xfrm>
              <a:off x="5904599"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8" name="Freeform 1265"/>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49" name="Freeform 1266"/>
            <p:cNvSpPr>
              <a:spLocks/>
            </p:cNvSpPr>
            <p:nvPr/>
          </p:nvSpPr>
          <p:spPr bwMode="auto">
            <a:xfrm>
              <a:off x="7545257"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0" name="Freeform 1267"/>
            <p:cNvSpPr>
              <a:spLocks/>
            </p:cNvSpPr>
            <p:nvPr/>
          </p:nvSpPr>
          <p:spPr bwMode="auto">
            <a:xfrm>
              <a:off x="6803695" y="290487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1" name="Freeform 1268"/>
            <p:cNvSpPr>
              <a:spLocks/>
            </p:cNvSpPr>
            <p:nvPr/>
          </p:nvSpPr>
          <p:spPr bwMode="auto">
            <a:xfrm>
              <a:off x="6938175" y="247689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2" name="Freeform 1270"/>
            <p:cNvSpPr>
              <a:spLocks/>
            </p:cNvSpPr>
            <p:nvPr/>
          </p:nvSpPr>
          <p:spPr bwMode="auto">
            <a:xfrm>
              <a:off x="6886945" y="252992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3" name="Freeform 1271"/>
            <p:cNvSpPr>
              <a:spLocks/>
            </p:cNvSpPr>
            <p:nvPr/>
          </p:nvSpPr>
          <p:spPr bwMode="auto">
            <a:xfrm>
              <a:off x="5756030" y="169494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4" name="Freeform 1272"/>
            <p:cNvSpPr>
              <a:spLocks/>
            </p:cNvSpPr>
            <p:nvPr/>
          </p:nvSpPr>
          <p:spPr bwMode="auto">
            <a:xfrm>
              <a:off x="7902590"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5" name="Freeform 1273"/>
            <p:cNvSpPr>
              <a:spLocks/>
            </p:cNvSpPr>
            <p:nvPr/>
          </p:nvSpPr>
          <p:spPr bwMode="auto">
            <a:xfrm>
              <a:off x="6803695" y="27889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6" name="Freeform 1274"/>
            <p:cNvSpPr>
              <a:spLocks/>
            </p:cNvSpPr>
            <p:nvPr/>
          </p:nvSpPr>
          <p:spPr bwMode="auto">
            <a:xfrm>
              <a:off x="7276297"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7" name="Freeform 1275"/>
            <p:cNvSpPr>
              <a:spLocks/>
            </p:cNvSpPr>
            <p:nvPr/>
          </p:nvSpPr>
          <p:spPr bwMode="auto">
            <a:xfrm>
              <a:off x="6812661" y="28876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8" name="Freeform 1276"/>
            <p:cNvSpPr>
              <a:spLocks/>
            </p:cNvSpPr>
            <p:nvPr/>
          </p:nvSpPr>
          <p:spPr bwMode="auto">
            <a:xfrm>
              <a:off x="6863891" y="263723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59" name="Freeform 1277"/>
            <p:cNvSpPr>
              <a:spLocks/>
            </p:cNvSpPr>
            <p:nvPr/>
          </p:nvSpPr>
          <p:spPr bwMode="auto">
            <a:xfrm>
              <a:off x="6516805"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0" name="Freeform 1278"/>
            <p:cNvSpPr>
              <a:spLocks/>
            </p:cNvSpPr>
            <p:nvPr/>
          </p:nvSpPr>
          <p:spPr bwMode="auto">
            <a:xfrm>
              <a:off x="6826749" y="26902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1" name="Freeform 1279"/>
            <p:cNvSpPr>
              <a:spLocks/>
            </p:cNvSpPr>
            <p:nvPr/>
          </p:nvSpPr>
          <p:spPr bwMode="auto">
            <a:xfrm>
              <a:off x="5936618" y="147664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lumMod val="75000"/>
              </a:schemeClr>
            </a:solidFill>
            <a:ln w="12700">
              <a:solidFill>
                <a:schemeClr val="tx1"/>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2" name="Freeform 1280"/>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3" name="Freeform 1281"/>
            <p:cNvSpPr>
              <a:spLocks/>
            </p:cNvSpPr>
            <p:nvPr/>
          </p:nvSpPr>
          <p:spPr bwMode="auto">
            <a:xfrm>
              <a:off x="7146939"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4" name="Freeform 1282"/>
            <p:cNvSpPr>
              <a:spLocks/>
            </p:cNvSpPr>
            <p:nvPr/>
          </p:nvSpPr>
          <p:spPr bwMode="auto">
            <a:xfrm>
              <a:off x="7642595"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5" name="Freeform 1283"/>
            <p:cNvSpPr>
              <a:spLocks/>
            </p:cNvSpPr>
            <p:nvPr/>
          </p:nvSpPr>
          <p:spPr bwMode="auto">
            <a:xfrm>
              <a:off x="7782199"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6" name="Freeform 1284"/>
            <p:cNvSpPr>
              <a:spLocks/>
            </p:cNvSpPr>
            <p:nvPr/>
          </p:nvSpPr>
          <p:spPr bwMode="auto">
            <a:xfrm>
              <a:off x="7462007"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7" name="Freeform 1285"/>
            <p:cNvSpPr>
              <a:spLocks/>
            </p:cNvSpPr>
            <p:nvPr/>
          </p:nvSpPr>
          <p:spPr bwMode="auto">
            <a:xfrm>
              <a:off x="6863891" y="267669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8" name="Freeform 1286"/>
            <p:cNvSpPr>
              <a:spLocks/>
            </p:cNvSpPr>
            <p:nvPr/>
          </p:nvSpPr>
          <p:spPr bwMode="auto">
            <a:xfrm>
              <a:off x="8037071" y="26187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69" name="Freeform 1287"/>
            <p:cNvSpPr>
              <a:spLocks/>
            </p:cNvSpPr>
            <p:nvPr/>
          </p:nvSpPr>
          <p:spPr bwMode="auto">
            <a:xfrm>
              <a:off x="5695835"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0" name="Freeform 1288"/>
            <p:cNvSpPr>
              <a:spLocks/>
            </p:cNvSpPr>
            <p:nvPr/>
          </p:nvSpPr>
          <p:spPr bwMode="auto">
            <a:xfrm>
              <a:off x="6562911" y="211058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1" name="Freeform 1289"/>
            <p:cNvSpPr>
              <a:spLocks/>
            </p:cNvSpPr>
            <p:nvPr/>
          </p:nvSpPr>
          <p:spPr bwMode="auto">
            <a:xfrm>
              <a:off x="6863891"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2" name="Freeform 1290"/>
            <p:cNvSpPr>
              <a:spLocks/>
            </p:cNvSpPr>
            <p:nvPr/>
          </p:nvSpPr>
          <p:spPr bwMode="auto">
            <a:xfrm>
              <a:off x="6869014" y="255212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3" name="Freeform 1291"/>
            <p:cNvSpPr>
              <a:spLocks/>
            </p:cNvSpPr>
            <p:nvPr/>
          </p:nvSpPr>
          <p:spPr bwMode="auto">
            <a:xfrm>
              <a:off x="5927652" y="164191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4" name="Freeform 1292"/>
            <p:cNvSpPr>
              <a:spLocks/>
            </p:cNvSpPr>
            <p:nvPr/>
          </p:nvSpPr>
          <p:spPr bwMode="auto">
            <a:xfrm>
              <a:off x="6706357" y="28382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5" name="Freeform 1293"/>
            <p:cNvSpPr>
              <a:spLocks/>
            </p:cNvSpPr>
            <p:nvPr/>
          </p:nvSpPr>
          <p:spPr bwMode="auto">
            <a:xfrm>
              <a:off x="5534459" y="267669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6" name="Freeform 1294"/>
            <p:cNvSpPr>
              <a:spLocks/>
            </p:cNvSpPr>
            <p:nvPr/>
          </p:nvSpPr>
          <p:spPr bwMode="auto">
            <a:xfrm>
              <a:off x="5148948" y="165917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7" name="Freeform 1295"/>
            <p:cNvSpPr>
              <a:spLocks/>
            </p:cNvSpPr>
            <p:nvPr/>
          </p:nvSpPr>
          <p:spPr bwMode="auto">
            <a:xfrm>
              <a:off x="7067532" y="26816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8" name="Freeform 1296"/>
            <p:cNvSpPr>
              <a:spLocks/>
            </p:cNvSpPr>
            <p:nvPr/>
          </p:nvSpPr>
          <p:spPr bwMode="auto">
            <a:xfrm>
              <a:off x="7994805" y="258789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79" name="Freeform 1297"/>
            <p:cNvSpPr>
              <a:spLocks/>
            </p:cNvSpPr>
            <p:nvPr/>
          </p:nvSpPr>
          <p:spPr bwMode="auto">
            <a:xfrm>
              <a:off x="6697392" y="27531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0" name="Freeform 1298"/>
            <p:cNvSpPr>
              <a:spLocks/>
            </p:cNvSpPr>
            <p:nvPr/>
          </p:nvSpPr>
          <p:spPr bwMode="auto">
            <a:xfrm>
              <a:off x="5242445" y="45418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1" name="Freeform 1299"/>
            <p:cNvSpPr>
              <a:spLocks/>
            </p:cNvSpPr>
            <p:nvPr/>
          </p:nvSpPr>
          <p:spPr bwMode="auto">
            <a:xfrm>
              <a:off x="5168161" y="13964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2" name="Freeform 1300"/>
            <p:cNvSpPr>
              <a:spLocks/>
            </p:cNvSpPr>
            <p:nvPr/>
          </p:nvSpPr>
          <p:spPr bwMode="auto">
            <a:xfrm>
              <a:off x="6678180" y="26902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3" name="Freeform 1301"/>
            <p:cNvSpPr>
              <a:spLocks/>
            </p:cNvSpPr>
            <p:nvPr/>
          </p:nvSpPr>
          <p:spPr bwMode="auto">
            <a:xfrm>
              <a:off x="6845961" y="282963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4" name="Freeform 1302"/>
            <p:cNvSpPr>
              <a:spLocks/>
            </p:cNvSpPr>
            <p:nvPr/>
          </p:nvSpPr>
          <p:spPr bwMode="auto">
            <a:xfrm>
              <a:off x="5483229" y="250772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5" name="Freeform 1303"/>
            <p:cNvSpPr>
              <a:spLocks/>
            </p:cNvSpPr>
            <p:nvPr/>
          </p:nvSpPr>
          <p:spPr bwMode="auto">
            <a:xfrm>
              <a:off x="6831872" y="28197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6" name="Freeform 1304"/>
            <p:cNvSpPr>
              <a:spLocks/>
            </p:cNvSpPr>
            <p:nvPr/>
          </p:nvSpPr>
          <p:spPr bwMode="auto">
            <a:xfrm>
              <a:off x="5830314" y="202055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7" name="Freeform 1305"/>
            <p:cNvSpPr>
              <a:spLocks/>
            </p:cNvSpPr>
            <p:nvPr/>
          </p:nvSpPr>
          <p:spPr bwMode="auto">
            <a:xfrm>
              <a:off x="8208694" y="2512662"/>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8" name="Freeform 1306"/>
            <p:cNvSpPr>
              <a:spLocks/>
            </p:cNvSpPr>
            <p:nvPr/>
          </p:nvSpPr>
          <p:spPr bwMode="auto">
            <a:xfrm>
              <a:off x="6539857" y="27223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89" name="Freeform 1307"/>
            <p:cNvSpPr>
              <a:spLocks/>
            </p:cNvSpPr>
            <p:nvPr/>
          </p:nvSpPr>
          <p:spPr bwMode="auto">
            <a:xfrm>
              <a:off x="6405378" y="239549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0" name="Freeform 1308"/>
            <p:cNvSpPr>
              <a:spLocks/>
            </p:cNvSpPr>
            <p:nvPr/>
          </p:nvSpPr>
          <p:spPr bwMode="auto">
            <a:xfrm>
              <a:off x="6803695" y="295420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1" name="Freeform 1309"/>
            <p:cNvSpPr>
              <a:spLocks/>
            </p:cNvSpPr>
            <p:nvPr/>
          </p:nvSpPr>
          <p:spPr bwMode="auto">
            <a:xfrm>
              <a:off x="5334659" y="165547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2" name="Freeform 1310"/>
            <p:cNvSpPr>
              <a:spLocks/>
            </p:cNvSpPr>
            <p:nvPr/>
          </p:nvSpPr>
          <p:spPr bwMode="auto">
            <a:xfrm>
              <a:off x="6863891" y="27889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3" name="Freeform 1311"/>
            <p:cNvSpPr>
              <a:spLocks/>
            </p:cNvSpPr>
            <p:nvPr/>
          </p:nvSpPr>
          <p:spPr bwMode="auto">
            <a:xfrm>
              <a:off x="7383882" y="208345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4" name="Freeform 1312"/>
            <p:cNvSpPr>
              <a:spLocks/>
            </p:cNvSpPr>
            <p:nvPr/>
          </p:nvSpPr>
          <p:spPr bwMode="auto">
            <a:xfrm>
              <a:off x="6840837" y="2904870"/>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5" name="Freeform 1313"/>
            <p:cNvSpPr>
              <a:spLocks/>
            </p:cNvSpPr>
            <p:nvPr/>
          </p:nvSpPr>
          <p:spPr bwMode="auto">
            <a:xfrm>
              <a:off x="7189206" y="27618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6" name="Freeform 1314"/>
            <p:cNvSpPr>
              <a:spLocks/>
            </p:cNvSpPr>
            <p:nvPr/>
          </p:nvSpPr>
          <p:spPr bwMode="auto">
            <a:xfrm>
              <a:off x="6877979" y="267299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7" name="Freeform 1315"/>
            <p:cNvSpPr>
              <a:spLocks/>
            </p:cNvSpPr>
            <p:nvPr/>
          </p:nvSpPr>
          <p:spPr bwMode="auto">
            <a:xfrm>
              <a:off x="6544982" y="1708510"/>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8" name="Freeform 1316"/>
            <p:cNvSpPr>
              <a:spLocks/>
            </p:cNvSpPr>
            <p:nvPr/>
          </p:nvSpPr>
          <p:spPr bwMode="auto">
            <a:xfrm>
              <a:off x="6831872"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399" name="Freeform 1317"/>
            <p:cNvSpPr>
              <a:spLocks/>
            </p:cNvSpPr>
            <p:nvPr/>
          </p:nvSpPr>
          <p:spPr bwMode="auto">
            <a:xfrm>
              <a:off x="5520371" y="26187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0" name="Freeform 1318"/>
            <p:cNvSpPr>
              <a:spLocks/>
            </p:cNvSpPr>
            <p:nvPr/>
          </p:nvSpPr>
          <p:spPr bwMode="auto">
            <a:xfrm>
              <a:off x="6854925" y="276673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1" name="Freeform 1319"/>
            <p:cNvSpPr>
              <a:spLocks/>
            </p:cNvSpPr>
            <p:nvPr/>
          </p:nvSpPr>
          <p:spPr bwMode="auto">
            <a:xfrm>
              <a:off x="6118488" y="189104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2" name="Freeform 1320"/>
            <p:cNvSpPr>
              <a:spLocks/>
            </p:cNvSpPr>
            <p:nvPr/>
          </p:nvSpPr>
          <p:spPr bwMode="auto">
            <a:xfrm>
              <a:off x="7837271"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3" name="Freeform 1321"/>
            <p:cNvSpPr>
              <a:spLocks/>
            </p:cNvSpPr>
            <p:nvPr/>
          </p:nvSpPr>
          <p:spPr bwMode="auto">
            <a:xfrm>
              <a:off x="8017859" y="255212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4" name="Freeform 1322"/>
            <p:cNvSpPr>
              <a:spLocks/>
            </p:cNvSpPr>
            <p:nvPr/>
          </p:nvSpPr>
          <p:spPr bwMode="auto">
            <a:xfrm>
              <a:off x="8152339" y="255212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5" name="Freeform 1323"/>
            <p:cNvSpPr>
              <a:spLocks/>
            </p:cNvSpPr>
            <p:nvPr/>
          </p:nvSpPr>
          <p:spPr bwMode="auto">
            <a:xfrm>
              <a:off x="6901033"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6" name="Freeform 1324"/>
            <p:cNvSpPr>
              <a:spLocks/>
            </p:cNvSpPr>
            <p:nvPr/>
          </p:nvSpPr>
          <p:spPr bwMode="auto">
            <a:xfrm>
              <a:off x="8111356" y="261009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7" name="Freeform 1325"/>
            <p:cNvSpPr>
              <a:spLocks/>
            </p:cNvSpPr>
            <p:nvPr/>
          </p:nvSpPr>
          <p:spPr bwMode="auto">
            <a:xfrm>
              <a:off x="7392847"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8" name="Freeform 1326"/>
            <p:cNvSpPr>
              <a:spLocks/>
            </p:cNvSpPr>
            <p:nvPr/>
          </p:nvSpPr>
          <p:spPr bwMode="auto">
            <a:xfrm>
              <a:off x="6934334" y="28333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09" name="Freeform 1327"/>
            <p:cNvSpPr>
              <a:spLocks/>
            </p:cNvSpPr>
            <p:nvPr/>
          </p:nvSpPr>
          <p:spPr bwMode="auto">
            <a:xfrm>
              <a:off x="6702516"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0" name="Freeform 1328"/>
            <p:cNvSpPr>
              <a:spLocks/>
            </p:cNvSpPr>
            <p:nvPr/>
          </p:nvSpPr>
          <p:spPr bwMode="auto">
            <a:xfrm>
              <a:off x="6906157" y="26680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1" name="Freeform 1329"/>
            <p:cNvSpPr>
              <a:spLocks/>
            </p:cNvSpPr>
            <p:nvPr/>
          </p:nvSpPr>
          <p:spPr bwMode="auto">
            <a:xfrm>
              <a:off x="6605178" y="28604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2" name="Freeform 1330"/>
            <p:cNvSpPr>
              <a:spLocks/>
            </p:cNvSpPr>
            <p:nvPr/>
          </p:nvSpPr>
          <p:spPr bwMode="auto">
            <a:xfrm>
              <a:off x="6915122" y="26680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3" name="Freeform 1331"/>
            <p:cNvSpPr>
              <a:spLocks/>
            </p:cNvSpPr>
            <p:nvPr/>
          </p:nvSpPr>
          <p:spPr bwMode="auto">
            <a:xfrm>
              <a:off x="6238879" y="171344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4" name="Freeform 1332"/>
            <p:cNvSpPr>
              <a:spLocks/>
            </p:cNvSpPr>
            <p:nvPr/>
          </p:nvSpPr>
          <p:spPr bwMode="auto">
            <a:xfrm>
              <a:off x="7309598" y="27359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5" name="Freeform 1333"/>
            <p:cNvSpPr>
              <a:spLocks noChangeAspect="1"/>
            </p:cNvSpPr>
            <p:nvPr/>
          </p:nvSpPr>
          <p:spPr bwMode="auto">
            <a:xfrm>
              <a:off x="6752464" y="29628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6" name="Freeform 1334"/>
            <p:cNvSpPr>
              <a:spLocks/>
            </p:cNvSpPr>
            <p:nvPr/>
          </p:nvSpPr>
          <p:spPr bwMode="auto">
            <a:xfrm>
              <a:off x="7911556"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7" name="Freeform 1335"/>
            <p:cNvSpPr>
              <a:spLocks/>
            </p:cNvSpPr>
            <p:nvPr/>
          </p:nvSpPr>
          <p:spPr bwMode="auto">
            <a:xfrm>
              <a:off x="6909999" y="26063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8" name="Freeform 1336"/>
            <p:cNvSpPr>
              <a:spLocks/>
            </p:cNvSpPr>
            <p:nvPr/>
          </p:nvSpPr>
          <p:spPr bwMode="auto">
            <a:xfrm>
              <a:off x="7791164" y="28197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19" name="Freeform 1337"/>
            <p:cNvSpPr>
              <a:spLocks/>
            </p:cNvSpPr>
            <p:nvPr/>
          </p:nvSpPr>
          <p:spPr bwMode="auto">
            <a:xfrm>
              <a:off x="6952263" y="289623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0" name="Freeform 1338"/>
            <p:cNvSpPr>
              <a:spLocks/>
            </p:cNvSpPr>
            <p:nvPr/>
          </p:nvSpPr>
          <p:spPr bwMode="auto">
            <a:xfrm>
              <a:off x="5724011"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1" name="Freeform 1339"/>
            <p:cNvSpPr>
              <a:spLocks/>
            </p:cNvSpPr>
            <p:nvPr/>
          </p:nvSpPr>
          <p:spPr bwMode="auto">
            <a:xfrm>
              <a:off x="6614143" y="255706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2" name="Freeform 1340"/>
            <p:cNvSpPr>
              <a:spLocks/>
            </p:cNvSpPr>
            <p:nvPr/>
          </p:nvSpPr>
          <p:spPr bwMode="auto">
            <a:xfrm>
              <a:off x="6929210" y="254842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3" name="Freeform 1341"/>
            <p:cNvSpPr>
              <a:spLocks/>
            </p:cNvSpPr>
            <p:nvPr/>
          </p:nvSpPr>
          <p:spPr bwMode="auto">
            <a:xfrm>
              <a:off x="6934334" y="255706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4" name="Freeform 1342"/>
            <p:cNvSpPr>
              <a:spLocks/>
            </p:cNvSpPr>
            <p:nvPr/>
          </p:nvSpPr>
          <p:spPr bwMode="auto">
            <a:xfrm>
              <a:off x="6219667" y="171714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5" name="Freeform 1343"/>
            <p:cNvSpPr>
              <a:spLocks noChangeAspect="1"/>
            </p:cNvSpPr>
            <p:nvPr/>
          </p:nvSpPr>
          <p:spPr bwMode="auto">
            <a:xfrm>
              <a:off x="6775518" y="2971471"/>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6" name="Freeform 1344"/>
            <p:cNvSpPr>
              <a:spLocks/>
            </p:cNvSpPr>
            <p:nvPr/>
          </p:nvSpPr>
          <p:spPr bwMode="auto">
            <a:xfrm>
              <a:off x="7814218"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7" name="Freeform 1345"/>
            <p:cNvSpPr>
              <a:spLocks/>
            </p:cNvSpPr>
            <p:nvPr/>
          </p:nvSpPr>
          <p:spPr bwMode="auto">
            <a:xfrm>
              <a:off x="6920246" y="26285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8" name="Freeform 1346"/>
            <p:cNvSpPr>
              <a:spLocks/>
            </p:cNvSpPr>
            <p:nvPr/>
          </p:nvSpPr>
          <p:spPr bwMode="auto">
            <a:xfrm>
              <a:off x="7109798" y="26865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29" name="Freeform 1347"/>
            <p:cNvSpPr>
              <a:spLocks noChangeAspect="1"/>
            </p:cNvSpPr>
            <p:nvPr/>
          </p:nvSpPr>
          <p:spPr bwMode="auto">
            <a:xfrm>
              <a:off x="6757587"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0" name="Freeform 1348"/>
            <p:cNvSpPr>
              <a:spLocks/>
            </p:cNvSpPr>
            <p:nvPr/>
          </p:nvSpPr>
          <p:spPr bwMode="auto">
            <a:xfrm>
              <a:off x="6817784" y="295913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1" name="Freeform 1349"/>
            <p:cNvSpPr>
              <a:spLocks/>
            </p:cNvSpPr>
            <p:nvPr/>
          </p:nvSpPr>
          <p:spPr bwMode="auto">
            <a:xfrm>
              <a:off x="6836996"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2" name="Freeform 1350"/>
            <p:cNvSpPr>
              <a:spLocks/>
            </p:cNvSpPr>
            <p:nvPr/>
          </p:nvSpPr>
          <p:spPr bwMode="auto">
            <a:xfrm>
              <a:off x="6877979"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3" name="Freeform 1351"/>
            <p:cNvSpPr>
              <a:spLocks/>
            </p:cNvSpPr>
            <p:nvPr/>
          </p:nvSpPr>
          <p:spPr bwMode="auto">
            <a:xfrm>
              <a:off x="567790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4" name="Freeform 1352"/>
            <p:cNvSpPr>
              <a:spLocks/>
            </p:cNvSpPr>
            <p:nvPr/>
          </p:nvSpPr>
          <p:spPr bwMode="auto">
            <a:xfrm>
              <a:off x="6845961" y="27618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5" name="Freeform 1353"/>
            <p:cNvSpPr>
              <a:spLocks/>
            </p:cNvSpPr>
            <p:nvPr/>
          </p:nvSpPr>
          <p:spPr bwMode="auto">
            <a:xfrm>
              <a:off x="6085187" y="13422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6" name="Freeform 1354"/>
            <p:cNvSpPr>
              <a:spLocks/>
            </p:cNvSpPr>
            <p:nvPr/>
          </p:nvSpPr>
          <p:spPr bwMode="auto">
            <a:xfrm>
              <a:off x="7736092" y="28160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7" name="Freeform 1355"/>
            <p:cNvSpPr>
              <a:spLocks/>
            </p:cNvSpPr>
            <p:nvPr/>
          </p:nvSpPr>
          <p:spPr bwMode="auto">
            <a:xfrm>
              <a:off x="6812661"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8" name="Freeform 1356"/>
            <p:cNvSpPr>
              <a:spLocks/>
            </p:cNvSpPr>
            <p:nvPr/>
          </p:nvSpPr>
          <p:spPr bwMode="auto">
            <a:xfrm>
              <a:off x="7698950"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39" name="Freeform 1357"/>
            <p:cNvSpPr>
              <a:spLocks/>
            </p:cNvSpPr>
            <p:nvPr/>
          </p:nvSpPr>
          <p:spPr bwMode="auto">
            <a:xfrm>
              <a:off x="5729136"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0" name="Freeform 1358"/>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1" name="Freeform 1359"/>
            <p:cNvSpPr>
              <a:spLocks/>
            </p:cNvSpPr>
            <p:nvPr/>
          </p:nvSpPr>
          <p:spPr bwMode="auto">
            <a:xfrm>
              <a:off x="6863891" y="27309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2" name="Freeform 1360"/>
            <p:cNvSpPr>
              <a:spLocks/>
            </p:cNvSpPr>
            <p:nvPr/>
          </p:nvSpPr>
          <p:spPr bwMode="auto">
            <a:xfrm>
              <a:off x="6854925" y="27753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3" name="Freeform 1361"/>
            <p:cNvSpPr>
              <a:spLocks/>
            </p:cNvSpPr>
            <p:nvPr/>
          </p:nvSpPr>
          <p:spPr bwMode="auto">
            <a:xfrm>
              <a:off x="6831872" y="279386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4" name="Freeform 1362"/>
            <p:cNvSpPr>
              <a:spLocks/>
            </p:cNvSpPr>
            <p:nvPr/>
          </p:nvSpPr>
          <p:spPr bwMode="auto">
            <a:xfrm>
              <a:off x="6021150" y="50721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5" name="Freeform 1363"/>
            <p:cNvSpPr>
              <a:spLocks/>
            </p:cNvSpPr>
            <p:nvPr/>
          </p:nvSpPr>
          <p:spPr bwMode="auto">
            <a:xfrm>
              <a:off x="7638754"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6" name="Freeform 1364"/>
            <p:cNvSpPr>
              <a:spLocks/>
            </p:cNvSpPr>
            <p:nvPr/>
          </p:nvSpPr>
          <p:spPr bwMode="auto">
            <a:xfrm>
              <a:off x="8040912" y="252129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7" name="Freeform 1365"/>
            <p:cNvSpPr>
              <a:spLocks/>
            </p:cNvSpPr>
            <p:nvPr/>
          </p:nvSpPr>
          <p:spPr bwMode="auto">
            <a:xfrm>
              <a:off x="6869014"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8" name="Freeform 1366"/>
            <p:cNvSpPr>
              <a:spLocks/>
            </p:cNvSpPr>
            <p:nvPr/>
          </p:nvSpPr>
          <p:spPr bwMode="auto">
            <a:xfrm>
              <a:off x="8031947"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49" name="Freeform 1367"/>
            <p:cNvSpPr>
              <a:spLocks/>
            </p:cNvSpPr>
            <p:nvPr/>
          </p:nvSpPr>
          <p:spPr bwMode="auto">
            <a:xfrm>
              <a:off x="7527328"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0" name="Freeform 1368"/>
            <p:cNvSpPr>
              <a:spLocks/>
            </p:cNvSpPr>
            <p:nvPr/>
          </p:nvSpPr>
          <p:spPr bwMode="auto">
            <a:xfrm>
              <a:off x="6854925" y="278030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1" name="Freeform 1369"/>
            <p:cNvSpPr>
              <a:spLocks/>
            </p:cNvSpPr>
            <p:nvPr/>
          </p:nvSpPr>
          <p:spPr bwMode="auto">
            <a:xfrm>
              <a:off x="6877979" y="27531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2" name="Freeform 1370"/>
            <p:cNvSpPr>
              <a:spLocks/>
            </p:cNvSpPr>
            <p:nvPr/>
          </p:nvSpPr>
          <p:spPr bwMode="auto">
            <a:xfrm>
              <a:off x="5816226"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3" name="Freeform 1371"/>
            <p:cNvSpPr>
              <a:spLocks/>
            </p:cNvSpPr>
            <p:nvPr/>
          </p:nvSpPr>
          <p:spPr bwMode="auto">
            <a:xfrm>
              <a:off x="6860049" y="27359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4" name="Freeform 1372"/>
            <p:cNvSpPr>
              <a:spLocks/>
            </p:cNvSpPr>
            <p:nvPr/>
          </p:nvSpPr>
          <p:spPr bwMode="auto">
            <a:xfrm>
              <a:off x="6033956" y="11152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5" name="Freeform 1373"/>
            <p:cNvSpPr>
              <a:spLocks/>
            </p:cNvSpPr>
            <p:nvPr/>
          </p:nvSpPr>
          <p:spPr bwMode="auto">
            <a:xfrm>
              <a:off x="8143373" y="171344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6" name="Freeform 1374"/>
            <p:cNvSpPr>
              <a:spLocks/>
            </p:cNvSpPr>
            <p:nvPr/>
          </p:nvSpPr>
          <p:spPr bwMode="auto">
            <a:xfrm>
              <a:off x="8014018" y="27124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7" name="Freeform 1375"/>
            <p:cNvSpPr>
              <a:spLocks/>
            </p:cNvSpPr>
            <p:nvPr/>
          </p:nvSpPr>
          <p:spPr bwMode="auto">
            <a:xfrm>
              <a:off x="6840837" y="279386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8" name="Freeform 1376"/>
            <p:cNvSpPr>
              <a:spLocks/>
            </p:cNvSpPr>
            <p:nvPr/>
          </p:nvSpPr>
          <p:spPr bwMode="auto">
            <a:xfrm>
              <a:off x="7276297" y="209208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59" name="Freeform 1377"/>
            <p:cNvSpPr>
              <a:spLocks/>
            </p:cNvSpPr>
            <p:nvPr/>
          </p:nvSpPr>
          <p:spPr bwMode="auto">
            <a:xfrm>
              <a:off x="7003495" y="282963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0" name="Freeform 1378"/>
            <p:cNvSpPr>
              <a:spLocks/>
            </p:cNvSpPr>
            <p:nvPr/>
          </p:nvSpPr>
          <p:spPr bwMode="auto">
            <a:xfrm>
              <a:off x="6998371"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1" name="Freeform 1379"/>
            <p:cNvSpPr>
              <a:spLocks/>
            </p:cNvSpPr>
            <p:nvPr/>
          </p:nvSpPr>
          <p:spPr bwMode="auto">
            <a:xfrm>
              <a:off x="6877979" y="264586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2" name="Freeform 1380"/>
            <p:cNvSpPr>
              <a:spLocks/>
            </p:cNvSpPr>
            <p:nvPr/>
          </p:nvSpPr>
          <p:spPr bwMode="auto">
            <a:xfrm>
              <a:off x="6869014"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3" name="Freeform 1381"/>
            <p:cNvSpPr>
              <a:spLocks/>
            </p:cNvSpPr>
            <p:nvPr/>
          </p:nvSpPr>
          <p:spPr bwMode="auto">
            <a:xfrm>
              <a:off x="5612585" y="259653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4" name="Freeform 1382"/>
            <p:cNvSpPr>
              <a:spLocks/>
            </p:cNvSpPr>
            <p:nvPr/>
          </p:nvSpPr>
          <p:spPr bwMode="auto">
            <a:xfrm>
              <a:off x="6849802" y="27840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5" name="Freeform 1383"/>
            <p:cNvSpPr>
              <a:spLocks/>
            </p:cNvSpPr>
            <p:nvPr/>
          </p:nvSpPr>
          <p:spPr bwMode="auto">
            <a:xfrm>
              <a:off x="5718888" y="2132786"/>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6" name="Freeform 1384"/>
            <p:cNvSpPr>
              <a:spLocks/>
            </p:cNvSpPr>
            <p:nvPr/>
          </p:nvSpPr>
          <p:spPr bwMode="auto">
            <a:xfrm>
              <a:off x="7527328" y="239179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7" name="Freeform 1385"/>
            <p:cNvSpPr>
              <a:spLocks/>
            </p:cNvSpPr>
            <p:nvPr/>
          </p:nvSpPr>
          <p:spPr bwMode="auto">
            <a:xfrm>
              <a:off x="6938175" y="286540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8" name="Freeform 1386"/>
            <p:cNvSpPr>
              <a:spLocks/>
            </p:cNvSpPr>
            <p:nvPr/>
          </p:nvSpPr>
          <p:spPr bwMode="auto">
            <a:xfrm>
              <a:off x="7086744" y="256569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69" name="Freeform 1387"/>
            <p:cNvSpPr>
              <a:spLocks/>
            </p:cNvSpPr>
            <p:nvPr/>
          </p:nvSpPr>
          <p:spPr bwMode="auto">
            <a:xfrm>
              <a:off x="7976875" y="257432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0" name="Freeform 1388"/>
            <p:cNvSpPr>
              <a:spLocks/>
            </p:cNvSpPr>
            <p:nvPr/>
          </p:nvSpPr>
          <p:spPr bwMode="auto">
            <a:xfrm>
              <a:off x="6845961"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1" name="Freeform 1389"/>
            <p:cNvSpPr>
              <a:spLocks/>
            </p:cNvSpPr>
            <p:nvPr/>
          </p:nvSpPr>
          <p:spPr bwMode="auto">
            <a:xfrm>
              <a:off x="7235313" y="227585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2" name="Freeform 1390"/>
            <p:cNvSpPr>
              <a:spLocks/>
            </p:cNvSpPr>
            <p:nvPr/>
          </p:nvSpPr>
          <p:spPr bwMode="auto">
            <a:xfrm>
              <a:off x="7230189" y="245346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3" name="Freeform 1391"/>
            <p:cNvSpPr>
              <a:spLocks/>
            </p:cNvSpPr>
            <p:nvPr/>
          </p:nvSpPr>
          <p:spPr bwMode="auto">
            <a:xfrm>
              <a:off x="6929210" y="26680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4" name="Freeform 1392"/>
            <p:cNvSpPr>
              <a:spLocks/>
            </p:cNvSpPr>
            <p:nvPr/>
          </p:nvSpPr>
          <p:spPr bwMode="auto">
            <a:xfrm>
              <a:off x="6637196" y="247196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5" name="Freeform 1393"/>
            <p:cNvSpPr>
              <a:spLocks/>
            </p:cNvSpPr>
            <p:nvPr/>
          </p:nvSpPr>
          <p:spPr bwMode="auto">
            <a:xfrm>
              <a:off x="6836996"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6" name="Freeform 1394"/>
            <p:cNvSpPr>
              <a:spLocks/>
            </p:cNvSpPr>
            <p:nvPr/>
          </p:nvSpPr>
          <p:spPr bwMode="auto">
            <a:xfrm>
              <a:off x="5497317" y="261503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7" name="Freeform 1395"/>
            <p:cNvSpPr>
              <a:spLocks/>
            </p:cNvSpPr>
            <p:nvPr/>
          </p:nvSpPr>
          <p:spPr bwMode="auto">
            <a:xfrm>
              <a:off x="6840837"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8" name="Freeform 1396"/>
            <p:cNvSpPr>
              <a:spLocks/>
            </p:cNvSpPr>
            <p:nvPr/>
          </p:nvSpPr>
          <p:spPr bwMode="auto">
            <a:xfrm>
              <a:off x="6001937" y="2204322"/>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79" name="Freeform 1397"/>
            <p:cNvSpPr>
              <a:spLocks/>
            </p:cNvSpPr>
            <p:nvPr/>
          </p:nvSpPr>
          <p:spPr bwMode="auto">
            <a:xfrm>
              <a:off x="7155905" y="27531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0" name="Freeform 1398"/>
            <p:cNvSpPr>
              <a:spLocks/>
            </p:cNvSpPr>
            <p:nvPr/>
          </p:nvSpPr>
          <p:spPr bwMode="auto">
            <a:xfrm>
              <a:off x="7226348" y="185158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1" name="Freeform 1399"/>
            <p:cNvSpPr>
              <a:spLocks/>
            </p:cNvSpPr>
            <p:nvPr/>
          </p:nvSpPr>
          <p:spPr bwMode="auto">
            <a:xfrm>
              <a:off x="7129010" y="241399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2" name="Freeform 1400"/>
            <p:cNvSpPr>
              <a:spLocks/>
            </p:cNvSpPr>
            <p:nvPr/>
          </p:nvSpPr>
          <p:spPr bwMode="auto">
            <a:xfrm>
              <a:off x="8235588" y="208345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3" name="Freeform 1401"/>
            <p:cNvSpPr>
              <a:spLocks/>
            </p:cNvSpPr>
            <p:nvPr/>
          </p:nvSpPr>
          <p:spPr bwMode="auto">
            <a:xfrm>
              <a:off x="6901033" y="254842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4" name="Freeform 1402"/>
            <p:cNvSpPr>
              <a:spLocks/>
            </p:cNvSpPr>
            <p:nvPr/>
          </p:nvSpPr>
          <p:spPr bwMode="auto">
            <a:xfrm>
              <a:off x="7777075" y="2806201"/>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5" name="Freeform 1403"/>
            <p:cNvSpPr>
              <a:spLocks noChangeAspect="1"/>
            </p:cNvSpPr>
            <p:nvPr/>
          </p:nvSpPr>
          <p:spPr bwMode="auto">
            <a:xfrm>
              <a:off x="6757587"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6" name="Freeform 1404"/>
            <p:cNvSpPr>
              <a:spLocks/>
            </p:cNvSpPr>
            <p:nvPr/>
          </p:nvSpPr>
          <p:spPr bwMode="auto">
            <a:xfrm>
              <a:off x="8166427" y="199465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7" name="Freeform 1405"/>
            <p:cNvSpPr>
              <a:spLocks/>
            </p:cNvSpPr>
            <p:nvPr/>
          </p:nvSpPr>
          <p:spPr bwMode="auto">
            <a:xfrm>
              <a:off x="6516805" y="210195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8" name="Freeform 1406"/>
            <p:cNvSpPr>
              <a:spLocks noChangeAspect="1"/>
            </p:cNvSpPr>
            <p:nvPr/>
          </p:nvSpPr>
          <p:spPr bwMode="auto">
            <a:xfrm>
              <a:off x="6799854" y="2909804"/>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89" name="Freeform 1407"/>
            <p:cNvSpPr>
              <a:spLocks/>
            </p:cNvSpPr>
            <p:nvPr/>
          </p:nvSpPr>
          <p:spPr bwMode="auto">
            <a:xfrm>
              <a:off x="5506282" y="241399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0" name="Freeform 1408"/>
            <p:cNvSpPr>
              <a:spLocks/>
            </p:cNvSpPr>
            <p:nvPr/>
          </p:nvSpPr>
          <p:spPr bwMode="auto">
            <a:xfrm>
              <a:off x="579317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1" name="Freeform 1409"/>
            <p:cNvSpPr>
              <a:spLocks/>
            </p:cNvSpPr>
            <p:nvPr/>
          </p:nvSpPr>
          <p:spPr bwMode="auto">
            <a:xfrm>
              <a:off x="6854925"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2" name="Freeform 1410"/>
            <p:cNvSpPr>
              <a:spLocks/>
            </p:cNvSpPr>
            <p:nvPr/>
          </p:nvSpPr>
          <p:spPr bwMode="auto">
            <a:xfrm>
              <a:off x="6131294" y="227092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3" name="Freeform 1411"/>
            <p:cNvSpPr>
              <a:spLocks/>
            </p:cNvSpPr>
            <p:nvPr/>
          </p:nvSpPr>
          <p:spPr bwMode="auto">
            <a:xfrm>
              <a:off x="6605178" y="258789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4" name="Freeform 1412"/>
            <p:cNvSpPr>
              <a:spLocks/>
            </p:cNvSpPr>
            <p:nvPr/>
          </p:nvSpPr>
          <p:spPr bwMode="auto">
            <a:xfrm>
              <a:off x="6669215" y="294063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5" name="Freeform 1413"/>
            <p:cNvSpPr>
              <a:spLocks/>
            </p:cNvSpPr>
            <p:nvPr/>
          </p:nvSpPr>
          <p:spPr bwMode="auto">
            <a:xfrm>
              <a:off x="6998371"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6" name="Freeform 1414"/>
            <p:cNvSpPr>
              <a:spLocks/>
            </p:cNvSpPr>
            <p:nvPr/>
          </p:nvSpPr>
          <p:spPr bwMode="auto">
            <a:xfrm>
              <a:off x="5752189"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7" name="Freeform 1415"/>
            <p:cNvSpPr>
              <a:spLocks/>
            </p:cNvSpPr>
            <p:nvPr/>
          </p:nvSpPr>
          <p:spPr bwMode="auto">
            <a:xfrm>
              <a:off x="6817784" y="27753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8" name="Freeform 1416"/>
            <p:cNvSpPr>
              <a:spLocks/>
            </p:cNvSpPr>
            <p:nvPr/>
          </p:nvSpPr>
          <p:spPr bwMode="auto">
            <a:xfrm>
              <a:off x="7670772"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499" name="Freeform 1417"/>
            <p:cNvSpPr>
              <a:spLocks/>
            </p:cNvSpPr>
            <p:nvPr/>
          </p:nvSpPr>
          <p:spPr bwMode="auto">
            <a:xfrm>
              <a:off x="5644604" y="26902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0" name="Freeform 1418"/>
            <p:cNvSpPr>
              <a:spLocks/>
            </p:cNvSpPr>
            <p:nvPr/>
          </p:nvSpPr>
          <p:spPr bwMode="auto">
            <a:xfrm>
              <a:off x="6544982" y="234245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1" name="Freeform 1419"/>
            <p:cNvSpPr>
              <a:spLocks/>
            </p:cNvSpPr>
            <p:nvPr/>
          </p:nvSpPr>
          <p:spPr bwMode="auto">
            <a:xfrm>
              <a:off x="6909999" y="256076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2" name="Freeform 1420"/>
            <p:cNvSpPr>
              <a:spLocks/>
            </p:cNvSpPr>
            <p:nvPr/>
          </p:nvSpPr>
          <p:spPr bwMode="auto">
            <a:xfrm>
              <a:off x="6470697" y="27309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3" name="Freeform 1421"/>
            <p:cNvSpPr>
              <a:spLocks/>
            </p:cNvSpPr>
            <p:nvPr/>
          </p:nvSpPr>
          <p:spPr bwMode="auto">
            <a:xfrm>
              <a:off x="6920246" y="257926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4" name="Freeform 1422"/>
            <p:cNvSpPr>
              <a:spLocks/>
            </p:cNvSpPr>
            <p:nvPr/>
          </p:nvSpPr>
          <p:spPr bwMode="auto">
            <a:xfrm>
              <a:off x="6024991" y="202548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5" name="Freeform 1423"/>
            <p:cNvSpPr>
              <a:spLocks/>
            </p:cNvSpPr>
            <p:nvPr/>
          </p:nvSpPr>
          <p:spPr bwMode="auto">
            <a:xfrm>
              <a:off x="7007337" y="263723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6" name="Freeform 1424"/>
            <p:cNvSpPr>
              <a:spLocks/>
            </p:cNvSpPr>
            <p:nvPr/>
          </p:nvSpPr>
          <p:spPr bwMode="auto">
            <a:xfrm>
              <a:off x="6617984"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7" name="Freeform 1425"/>
            <p:cNvSpPr>
              <a:spLocks/>
            </p:cNvSpPr>
            <p:nvPr/>
          </p:nvSpPr>
          <p:spPr bwMode="auto">
            <a:xfrm>
              <a:off x="5890511"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8" name="Freeform 1426"/>
            <p:cNvSpPr>
              <a:spLocks noChangeAspect="1"/>
            </p:cNvSpPr>
            <p:nvPr/>
          </p:nvSpPr>
          <p:spPr bwMode="auto">
            <a:xfrm>
              <a:off x="6780641"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09" name="Freeform 1428"/>
            <p:cNvSpPr>
              <a:spLocks/>
            </p:cNvSpPr>
            <p:nvPr/>
          </p:nvSpPr>
          <p:spPr bwMode="auto">
            <a:xfrm>
              <a:off x="6924087" y="248059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0" name="Freeform 1429"/>
            <p:cNvSpPr>
              <a:spLocks/>
            </p:cNvSpPr>
            <p:nvPr/>
          </p:nvSpPr>
          <p:spPr bwMode="auto">
            <a:xfrm>
              <a:off x="5524212"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1" name="Freeform 1430"/>
            <p:cNvSpPr>
              <a:spLocks/>
            </p:cNvSpPr>
            <p:nvPr/>
          </p:nvSpPr>
          <p:spPr bwMode="auto">
            <a:xfrm>
              <a:off x="6934334" y="242756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2" name="Freeform 1431"/>
            <p:cNvSpPr>
              <a:spLocks/>
            </p:cNvSpPr>
            <p:nvPr/>
          </p:nvSpPr>
          <p:spPr bwMode="auto">
            <a:xfrm>
              <a:off x="6044203" y="205631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3" name="Freeform 1432"/>
            <p:cNvSpPr>
              <a:spLocks/>
            </p:cNvSpPr>
            <p:nvPr/>
          </p:nvSpPr>
          <p:spPr bwMode="auto">
            <a:xfrm>
              <a:off x="5779084"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4" name="Freeform 1433"/>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5" name="Freeform 1434"/>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6" name="Freeform 1435"/>
            <p:cNvSpPr>
              <a:spLocks/>
            </p:cNvSpPr>
            <p:nvPr/>
          </p:nvSpPr>
          <p:spPr bwMode="auto">
            <a:xfrm>
              <a:off x="6854925" y="26507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7" name="Freeform 1436"/>
            <p:cNvSpPr>
              <a:spLocks/>
            </p:cNvSpPr>
            <p:nvPr/>
          </p:nvSpPr>
          <p:spPr bwMode="auto">
            <a:xfrm>
              <a:off x="5826474"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8" name="Freeform 1437"/>
            <p:cNvSpPr>
              <a:spLocks/>
            </p:cNvSpPr>
            <p:nvPr/>
          </p:nvSpPr>
          <p:spPr bwMode="auto">
            <a:xfrm>
              <a:off x="5738100"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19" name="Freeform 1438"/>
            <p:cNvSpPr>
              <a:spLocks/>
            </p:cNvSpPr>
            <p:nvPr/>
          </p:nvSpPr>
          <p:spPr bwMode="auto">
            <a:xfrm>
              <a:off x="7693826"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0" name="Freeform 1439"/>
            <p:cNvSpPr>
              <a:spLocks/>
            </p:cNvSpPr>
            <p:nvPr/>
          </p:nvSpPr>
          <p:spPr bwMode="auto">
            <a:xfrm>
              <a:off x="6715322" y="278030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1" name="Freeform 1440"/>
            <p:cNvSpPr>
              <a:spLocks/>
            </p:cNvSpPr>
            <p:nvPr/>
          </p:nvSpPr>
          <p:spPr bwMode="auto">
            <a:xfrm>
              <a:off x="6854925" y="27001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2" name="Freeform 1441"/>
            <p:cNvSpPr>
              <a:spLocks/>
            </p:cNvSpPr>
            <p:nvPr/>
          </p:nvSpPr>
          <p:spPr bwMode="auto">
            <a:xfrm>
              <a:off x="5668939"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3" name="Freeform 1442"/>
            <p:cNvSpPr>
              <a:spLocks/>
            </p:cNvSpPr>
            <p:nvPr/>
          </p:nvSpPr>
          <p:spPr bwMode="auto">
            <a:xfrm>
              <a:off x="6849802" y="27173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4" name="Freeform 1443"/>
            <p:cNvSpPr>
              <a:spLocks/>
            </p:cNvSpPr>
            <p:nvPr/>
          </p:nvSpPr>
          <p:spPr bwMode="auto">
            <a:xfrm>
              <a:off x="6021150" y="206125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5" name="Freeform 1444"/>
            <p:cNvSpPr>
              <a:spLocks/>
            </p:cNvSpPr>
            <p:nvPr/>
          </p:nvSpPr>
          <p:spPr bwMode="auto">
            <a:xfrm>
              <a:off x="585336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6" name="Freeform 1445"/>
            <p:cNvSpPr>
              <a:spLocks/>
            </p:cNvSpPr>
            <p:nvPr/>
          </p:nvSpPr>
          <p:spPr bwMode="auto">
            <a:xfrm>
              <a:off x="7684861"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7" name="Freeform 1446"/>
            <p:cNvSpPr>
              <a:spLocks/>
            </p:cNvSpPr>
            <p:nvPr/>
          </p:nvSpPr>
          <p:spPr bwMode="auto">
            <a:xfrm>
              <a:off x="6826749" y="28333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8" name="Freeform 1447"/>
            <p:cNvSpPr>
              <a:spLocks/>
            </p:cNvSpPr>
            <p:nvPr/>
          </p:nvSpPr>
          <p:spPr bwMode="auto">
            <a:xfrm>
              <a:off x="7531168"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29" name="Freeform 1448"/>
            <p:cNvSpPr>
              <a:spLocks noChangeAspect="1"/>
            </p:cNvSpPr>
            <p:nvPr/>
          </p:nvSpPr>
          <p:spPr bwMode="auto">
            <a:xfrm>
              <a:off x="6739658" y="2896237"/>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0" name="Freeform 1449"/>
            <p:cNvSpPr>
              <a:spLocks/>
            </p:cNvSpPr>
            <p:nvPr/>
          </p:nvSpPr>
          <p:spPr bwMode="auto">
            <a:xfrm>
              <a:off x="6883103" y="26680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1" name="Freeform 1450"/>
            <p:cNvSpPr>
              <a:spLocks noChangeAspect="1"/>
            </p:cNvSpPr>
            <p:nvPr/>
          </p:nvSpPr>
          <p:spPr bwMode="auto">
            <a:xfrm>
              <a:off x="6743499" y="29492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2" name="Freeform 1451"/>
            <p:cNvSpPr>
              <a:spLocks/>
            </p:cNvSpPr>
            <p:nvPr/>
          </p:nvSpPr>
          <p:spPr bwMode="auto">
            <a:xfrm>
              <a:off x="6886945" y="26507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3" name="Freeform 1452"/>
            <p:cNvSpPr>
              <a:spLocks/>
            </p:cNvSpPr>
            <p:nvPr/>
          </p:nvSpPr>
          <p:spPr bwMode="auto">
            <a:xfrm>
              <a:off x="6048044" y="2204322"/>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4" name="Freeform 1453"/>
            <p:cNvSpPr>
              <a:spLocks/>
            </p:cNvSpPr>
            <p:nvPr/>
          </p:nvSpPr>
          <p:spPr bwMode="auto">
            <a:xfrm>
              <a:off x="7791164"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5" name="Freeform 1454"/>
            <p:cNvSpPr>
              <a:spLocks/>
            </p:cNvSpPr>
            <p:nvPr/>
          </p:nvSpPr>
          <p:spPr bwMode="auto">
            <a:xfrm>
              <a:off x="7707914"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6" name="Freeform 1455"/>
            <p:cNvSpPr>
              <a:spLocks/>
            </p:cNvSpPr>
            <p:nvPr/>
          </p:nvSpPr>
          <p:spPr bwMode="auto">
            <a:xfrm>
              <a:off x="6934334" y="263723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7" name="Freeform 1456"/>
            <p:cNvSpPr>
              <a:spLocks/>
            </p:cNvSpPr>
            <p:nvPr/>
          </p:nvSpPr>
          <p:spPr bwMode="auto">
            <a:xfrm>
              <a:off x="7091868"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8" name="Freeform 1457"/>
            <p:cNvSpPr>
              <a:spLocks/>
            </p:cNvSpPr>
            <p:nvPr/>
          </p:nvSpPr>
          <p:spPr bwMode="auto">
            <a:xfrm>
              <a:off x="7985840" y="26507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39" name="Freeform 1458"/>
            <p:cNvSpPr>
              <a:spLocks noChangeAspect="1"/>
            </p:cNvSpPr>
            <p:nvPr/>
          </p:nvSpPr>
          <p:spPr bwMode="auto">
            <a:xfrm>
              <a:off x="6762711" y="29406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0" name="Freeform 1459"/>
            <p:cNvSpPr>
              <a:spLocks/>
            </p:cNvSpPr>
            <p:nvPr/>
          </p:nvSpPr>
          <p:spPr bwMode="auto">
            <a:xfrm>
              <a:off x="6929210"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1" name="Freeform 1460"/>
            <p:cNvSpPr>
              <a:spLocks/>
            </p:cNvSpPr>
            <p:nvPr/>
          </p:nvSpPr>
          <p:spPr bwMode="auto">
            <a:xfrm>
              <a:off x="6571877" y="27704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2" name="Freeform 1461"/>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3" name="Freeform 1462"/>
            <p:cNvSpPr>
              <a:spLocks/>
            </p:cNvSpPr>
            <p:nvPr/>
          </p:nvSpPr>
          <p:spPr bwMode="auto">
            <a:xfrm>
              <a:off x="6929210" y="26643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4" name="Freeform 1463"/>
            <p:cNvSpPr>
              <a:spLocks/>
            </p:cNvSpPr>
            <p:nvPr/>
          </p:nvSpPr>
          <p:spPr bwMode="auto">
            <a:xfrm>
              <a:off x="6010903" y="2182122"/>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5" name="Freeform 1464"/>
            <p:cNvSpPr>
              <a:spLocks/>
            </p:cNvSpPr>
            <p:nvPr/>
          </p:nvSpPr>
          <p:spPr bwMode="auto">
            <a:xfrm>
              <a:off x="7823183"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6" name="Freeform 1465"/>
            <p:cNvSpPr>
              <a:spLocks/>
            </p:cNvSpPr>
            <p:nvPr/>
          </p:nvSpPr>
          <p:spPr bwMode="auto">
            <a:xfrm>
              <a:off x="7967910"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7" name="Freeform 1466"/>
            <p:cNvSpPr>
              <a:spLocks/>
            </p:cNvSpPr>
            <p:nvPr/>
          </p:nvSpPr>
          <p:spPr bwMode="auto">
            <a:xfrm>
              <a:off x="7856483" y="264586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8" name="Freeform 1467"/>
            <p:cNvSpPr>
              <a:spLocks/>
            </p:cNvSpPr>
            <p:nvPr/>
          </p:nvSpPr>
          <p:spPr bwMode="auto">
            <a:xfrm>
              <a:off x="6863891" y="27889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49" name="Freeform 1468"/>
            <p:cNvSpPr>
              <a:spLocks/>
            </p:cNvSpPr>
            <p:nvPr/>
          </p:nvSpPr>
          <p:spPr bwMode="auto">
            <a:xfrm>
              <a:off x="8106232" y="243619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0" name="Freeform 1469"/>
            <p:cNvSpPr>
              <a:spLocks/>
            </p:cNvSpPr>
            <p:nvPr/>
          </p:nvSpPr>
          <p:spPr bwMode="auto">
            <a:xfrm>
              <a:off x="6571877"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1" name="Freeform 1470"/>
            <p:cNvSpPr>
              <a:spLocks/>
            </p:cNvSpPr>
            <p:nvPr/>
          </p:nvSpPr>
          <p:spPr bwMode="auto">
            <a:xfrm>
              <a:off x="7031672" y="26421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2" name="Freeform 1471"/>
            <p:cNvSpPr>
              <a:spLocks noChangeAspect="1"/>
            </p:cNvSpPr>
            <p:nvPr/>
          </p:nvSpPr>
          <p:spPr bwMode="auto">
            <a:xfrm>
              <a:off x="6748623" y="2913504"/>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3" name="Freeform 1472"/>
            <p:cNvSpPr>
              <a:spLocks/>
            </p:cNvSpPr>
            <p:nvPr/>
          </p:nvSpPr>
          <p:spPr bwMode="auto">
            <a:xfrm>
              <a:off x="6883103" y="276673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4" name="Freeform 1473"/>
            <p:cNvSpPr>
              <a:spLocks/>
            </p:cNvSpPr>
            <p:nvPr/>
          </p:nvSpPr>
          <p:spPr bwMode="auto">
            <a:xfrm>
              <a:off x="5566477" y="27173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5" name="Freeform 1474"/>
            <p:cNvSpPr>
              <a:spLocks/>
            </p:cNvSpPr>
            <p:nvPr/>
          </p:nvSpPr>
          <p:spPr bwMode="auto">
            <a:xfrm>
              <a:off x="6872856"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6" name="Freeform 1475"/>
            <p:cNvSpPr>
              <a:spLocks/>
            </p:cNvSpPr>
            <p:nvPr/>
          </p:nvSpPr>
          <p:spPr bwMode="auto">
            <a:xfrm>
              <a:off x="5946865" y="214635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7" name="Freeform 1476"/>
            <p:cNvSpPr>
              <a:spLocks/>
            </p:cNvSpPr>
            <p:nvPr/>
          </p:nvSpPr>
          <p:spPr bwMode="auto">
            <a:xfrm>
              <a:off x="7870572" y="26643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8" name="Freeform 1477"/>
            <p:cNvSpPr>
              <a:spLocks/>
            </p:cNvSpPr>
            <p:nvPr/>
          </p:nvSpPr>
          <p:spPr bwMode="auto">
            <a:xfrm>
              <a:off x="8014018"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59" name="Freeform 1478"/>
            <p:cNvSpPr>
              <a:spLocks/>
            </p:cNvSpPr>
            <p:nvPr/>
          </p:nvSpPr>
          <p:spPr bwMode="auto">
            <a:xfrm>
              <a:off x="7976875" y="27482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0" name="Freeform 1479"/>
            <p:cNvSpPr>
              <a:spLocks/>
            </p:cNvSpPr>
            <p:nvPr/>
          </p:nvSpPr>
          <p:spPr bwMode="auto">
            <a:xfrm>
              <a:off x="6831872" y="282963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1" name="Freeform 1480"/>
            <p:cNvSpPr>
              <a:spLocks/>
            </p:cNvSpPr>
            <p:nvPr/>
          </p:nvSpPr>
          <p:spPr bwMode="auto">
            <a:xfrm>
              <a:off x="7155905" y="26421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2" name="Freeform 1481"/>
            <p:cNvSpPr>
              <a:spLocks/>
            </p:cNvSpPr>
            <p:nvPr/>
          </p:nvSpPr>
          <p:spPr bwMode="auto">
            <a:xfrm>
              <a:off x="6957387" y="2904870"/>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3" name="Freeform 1482"/>
            <p:cNvSpPr>
              <a:spLocks/>
            </p:cNvSpPr>
            <p:nvPr/>
          </p:nvSpPr>
          <p:spPr bwMode="auto">
            <a:xfrm>
              <a:off x="6642320"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4" name="Freeform 1483"/>
            <p:cNvSpPr>
              <a:spLocks/>
            </p:cNvSpPr>
            <p:nvPr/>
          </p:nvSpPr>
          <p:spPr bwMode="auto">
            <a:xfrm>
              <a:off x="6665373" y="262366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5" name="Freeform 1484"/>
            <p:cNvSpPr>
              <a:spLocks/>
            </p:cNvSpPr>
            <p:nvPr/>
          </p:nvSpPr>
          <p:spPr bwMode="auto">
            <a:xfrm>
              <a:off x="6860049"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6" name="Freeform 1485"/>
            <p:cNvSpPr>
              <a:spLocks/>
            </p:cNvSpPr>
            <p:nvPr/>
          </p:nvSpPr>
          <p:spPr bwMode="auto">
            <a:xfrm>
              <a:off x="6284986" y="252499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7" name="Freeform 1486"/>
            <p:cNvSpPr>
              <a:spLocks/>
            </p:cNvSpPr>
            <p:nvPr/>
          </p:nvSpPr>
          <p:spPr bwMode="auto">
            <a:xfrm>
              <a:off x="6872856"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8" name="Freeform 1487"/>
            <p:cNvSpPr>
              <a:spLocks/>
            </p:cNvSpPr>
            <p:nvPr/>
          </p:nvSpPr>
          <p:spPr bwMode="auto">
            <a:xfrm>
              <a:off x="6118488" y="207481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69" name="Freeform 1488"/>
            <p:cNvSpPr>
              <a:spLocks/>
            </p:cNvSpPr>
            <p:nvPr/>
          </p:nvSpPr>
          <p:spPr bwMode="auto">
            <a:xfrm>
              <a:off x="6822908" y="29357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0" name="Freeform 1489"/>
            <p:cNvSpPr>
              <a:spLocks/>
            </p:cNvSpPr>
            <p:nvPr/>
          </p:nvSpPr>
          <p:spPr bwMode="auto">
            <a:xfrm>
              <a:off x="7175117" y="276673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1" name="Freeform 1490"/>
            <p:cNvSpPr>
              <a:spLocks/>
            </p:cNvSpPr>
            <p:nvPr/>
          </p:nvSpPr>
          <p:spPr bwMode="auto">
            <a:xfrm>
              <a:off x="5325695" y="190091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2" name="Freeform 1491"/>
            <p:cNvSpPr>
              <a:spLocks/>
            </p:cNvSpPr>
            <p:nvPr/>
          </p:nvSpPr>
          <p:spPr bwMode="auto">
            <a:xfrm>
              <a:off x="6901033" y="26816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3" name="Freeform 1492"/>
            <p:cNvSpPr>
              <a:spLocks/>
            </p:cNvSpPr>
            <p:nvPr/>
          </p:nvSpPr>
          <p:spPr bwMode="auto">
            <a:xfrm>
              <a:off x="7040637"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4" name="Freeform 1493"/>
            <p:cNvSpPr>
              <a:spLocks/>
            </p:cNvSpPr>
            <p:nvPr/>
          </p:nvSpPr>
          <p:spPr bwMode="auto">
            <a:xfrm>
              <a:off x="6410502" y="240905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5" name="Freeform 1494"/>
            <p:cNvSpPr>
              <a:spLocks/>
            </p:cNvSpPr>
            <p:nvPr/>
          </p:nvSpPr>
          <p:spPr bwMode="auto">
            <a:xfrm>
              <a:off x="6562911" y="247689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6" name="Freeform 1495"/>
            <p:cNvSpPr>
              <a:spLocks/>
            </p:cNvSpPr>
            <p:nvPr/>
          </p:nvSpPr>
          <p:spPr bwMode="auto">
            <a:xfrm>
              <a:off x="6840837"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7" name="Freeform 1496"/>
            <p:cNvSpPr>
              <a:spLocks/>
            </p:cNvSpPr>
            <p:nvPr/>
          </p:nvSpPr>
          <p:spPr bwMode="auto">
            <a:xfrm>
              <a:off x="5483229" y="26507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8" name="Freeform 1497"/>
            <p:cNvSpPr>
              <a:spLocks/>
            </p:cNvSpPr>
            <p:nvPr/>
          </p:nvSpPr>
          <p:spPr bwMode="auto">
            <a:xfrm>
              <a:off x="6869014"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79" name="Freeform 1498"/>
            <p:cNvSpPr>
              <a:spLocks/>
            </p:cNvSpPr>
            <p:nvPr/>
          </p:nvSpPr>
          <p:spPr bwMode="auto">
            <a:xfrm>
              <a:off x="6058291" y="152967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0" name="Freeform 1499"/>
            <p:cNvSpPr>
              <a:spLocks/>
            </p:cNvSpPr>
            <p:nvPr/>
          </p:nvSpPr>
          <p:spPr bwMode="auto">
            <a:xfrm>
              <a:off x="6831872" y="289130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1" name="Freeform 1500"/>
            <p:cNvSpPr>
              <a:spLocks/>
            </p:cNvSpPr>
            <p:nvPr/>
          </p:nvSpPr>
          <p:spPr bwMode="auto">
            <a:xfrm>
              <a:off x="7216101" y="267669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2" name="Freeform 1501"/>
            <p:cNvSpPr>
              <a:spLocks/>
            </p:cNvSpPr>
            <p:nvPr/>
          </p:nvSpPr>
          <p:spPr bwMode="auto">
            <a:xfrm>
              <a:off x="6812661" y="295913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3" name="Freeform 1502"/>
            <p:cNvSpPr>
              <a:spLocks/>
            </p:cNvSpPr>
            <p:nvPr/>
          </p:nvSpPr>
          <p:spPr bwMode="auto">
            <a:xfrm>
              <a:off x="7633630" y="26594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4" name="Freeform 1503"/>
            <p:cNvSpPr>
              <a:spLocks/>
            </p:cNvSpPr>
            <p:nvPr/>
          </p:nvSpPr>
          <p:spPr bwMode="auto">
            <a:xfrm>
              <a:off x="6906157" y="26285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5" name="Freeform 1504"/>
            <p:cNvSpPr>
              <a:spLocks/>
            </p:cNvSpPr>
            <p:nvPr/>
          </p:nvSpPr>
          <p:spPr bwMode="auto">
            <a:xfrm>
              <a:off x="6929210"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6" name="Freeform 1505"/>
            <p:cNvSpPr>
              <a:spLocks/>
            </p:cNvSpPr>
            <p:nvPr/>
          </p:nvSpPr>
          <p:spPr bwMode="auto">
            <a:xfrm>
              <a:off x="7035513" y="27840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7" name="Freeform 1506"/>
            <p:cNvSpPr>
              <a:spLocks/>
            </p:cNvSpPr>
            <p:nvPr/>
          </p:nvSpPr>
          <p:spPr bwMode="auto">
            <a:xfrm>
              <a:off x="6906157" y="29135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8" name="Freeform 1507"/>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89" name="Freeform 1508"/>
            <p:cNvSpPr>
              <a:spLocks noChangeAspect="1"/>
            </p:cNvSpPr>
            <p:nvPr/>
          </p:nvSpPr>
          <p:spPr bwMode="auto">
            <a:xfrm>
              <a:off x="6771676" y="29714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0" name="Freeform 1509"/>
            <p:cNvSpPr>
              <a:spLocks/>
            </p:cNvSpPr>
            <p:nvPr/>
          </p:nvSpPr>
          <p:spPr bwMode="auto">
            <a:xfrm>
              <a:off x="6886945"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1" name="Freeform 1510"/>
            <p:cNvSpPr>
              <a:spLocks/>
            </p:cNvSpPr>
            <p:nvPr/>
          </p:nvSpPr>
          <p:spPr bwMode="auto">
            <a:xfrm>
              <a:off x="6465573"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2" name="Freeform 1511"/>
            <p:cNvSpPr>
              <a:spLocks/>
            </p:cNvSpPr>
            <p:nvPr/>
          </p:nvSpPr>
          <p:spPr bwMode="auto">
            <a:xfrm>
              <a:off x="6863891"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3" name="Freeform 1512"/>
            <p:cNvSpPr>
              <a:spLocks/>
            </p:cNvSpPr>
            <p:nvPr/>
          </p:nvSpPr>
          <p:spPr bwMode="auto">
            <a:xfrm>
              <a:off x="6118488" y="115473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4" name="Freeform 1513"/>
            <p:cNvSpPr>
              <a:spLocks/>
            </p:cNvSpPr>
            <p:nvPr/>
          </p:nvSpPr>
          <p:spPr bwMode="auto">
            <a:xfrm>
              <a:off x="6947140" y="286910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5" name="Freeform 1514"/>
            <p:cNvSpPr>
              <a:spLocks/>
            </p:cNvSpPr>
            <p:nvPr/>
          </p:nvSpPr>
          <p:spPr bwMode="auto">
            <a:xfrm>
              <a:off x="7513238"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6" name="Freeform 1515"/>
            <p:cNvSpPr>
              <a:spLocks/>
            </p:cNvSpPr>
            <p:nvPr/>
          </p:nvSpPr>
          <p:spPr bwMode="auto">
            <a:xfrm>
              <a:off x="7883379"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7" name="Freeform 1516"/>
            <p:cNvSpPr>
              <a:spLocks/>
            </p:cNvSpPr>
            <p:nvPr/>
          </p:nvSpPr>
          <p:spPr bwMode="auto">
            <a:xfrm>
              <a:off x="7782199"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8" name="Freeform 1517"/>
            <p:cNvSpPr>
              <a:spLocks/>
            </p:cNvSpPr>
            <p:nvPr/>
          </p:nvSpPr>
          <p:spPr bwMode="auto">
            <a:xfrm>
              <a:off x="7508115"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599" name="Freeform 1518"/>
            <p:cNvSpPr>
              <a:spLocks/>
            </p:cNvSpPr>
            <p:nvPr/>
          </p:nvSpPr>
          <p:spPr bwMode="auto">
            <a:xfrm>
              <a:off x="6845961"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0" name="Freeform 1519"/>
            <p:cNvSpPr>
              <a:spLocks/>
            </p:cNvSpPr>
            <p:nvPr/>
          </p:nvSpPr>
          <p:spPr bwMode="auto">
            <a:xfrm>
              <a:off x="7619542"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1" name="Freeform 1520"/>
            <p:cNvSpPr>
              <a:spLocks/>
            </p:cNvSpPr>
            <p:nvPr/>
          </p:nvSpPr>
          <p:spPr bwMode="auto">
            <a:xfrm>
              <a:off x="7759145" y="28247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2" name="Freeform 1521"/>
            <p:cNvSpPr>
              <a:spLocks/>
            </p:cNvSpPr>
            <p:nvPr/>
          </p:nvSpPr>
          <p:spPr bwMode="auto">
            <a:xfrm>
              <a:off x="7911556" y="27124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3" name="Freeform 1522"/>
            <p:cNvSpPr>
              <a:spLocks noChangeAspect="1"/>
            </p:cNvSpPr>
            <p:nvPr/>
          </p:nvSpPr>
          <p:spPr bwMode="auto">
            <a:xfrm>
              <a:off x="6771676"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4" name="Freeform 1523"/>
            <p:cNvSpPr>
              <a:spLocks/>
            </p:cNvSpPr>
            <p:nvPr/>
          </p:nvSpPr>
          <p:spPr bwMode="auto">
            <a:xfrm>
              <a:off x="6854925" y="278030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5" name="Freeform 1524"/>
            <p:cNvSpPr>
              <a:spLocks/>
            </p:cNvSpPr>
            <p:nvPr/>
          </p:nvSpPr>
          <p:spPr bwMode="auto">
            <a:xfrm>
              <a:off x="6497593" y="26865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6" name="Freeform 1525"/>
            <p:cNvSpPr>
              <a:spLocks/>
            </p:cNvSpPr>
            <p:nvPr/>
          </p:nvSpPr>
          <p:spPr bwMode="auto">
            <a:xfrm>
              <a:off x="6860049"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7" name="Freeform 1526"/>
            <p:cNvSpPr>
              <a:spLocks/>
            </p:cNvSpPr>
            <p:nvPr/>
          </p:nvSpPr>
          <p:spPr bwMode="auto">
            <a:xfrm>
              <a:off x="6044203" y="11633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8" name="Freeform 1527"/>
            <p:cNvSpPr>
              <a:spLocks/>
            </p:cNvSpPr>
            <p:nvPr/>
          </p:nvSpPr>
          <p:spPr bwMode="auto">
            <a:xfrm>
              <a:off x="5909723"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09" name="Freeform 1528"/>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0" name="Freeform 1529"/>
            <p:cNvSpPr>
              <a:spLocks/>
            </p:cNvSpPr>
            <p:nvPr/>
          </p:nvSpPr>
          <p:spPr bwMode="auto">
            <a:xfrm>
              <a:off x="6872856"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1" name="Freeform 1530"/>
            <p:cNvSpPr>
              <a:spLocks/>
            </p:cNvSpPr>
            <p:nvPr/>
          </p:nvSpPr>
          <p:spPr bwMode="auto">
            <a:xfrm>
              <a:off x="771175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2" name="Freeform 1531"/>
            <p:cNvSpPr>
              <a:spLocks noChangeAspect="1"/>
            </p:cNvSpPr>
            <p:nvPr/>
          </p:nvSpPr>
          <p:spPr bwMode="auto">
            <a:xfrm>
              <a:off x="6729410" y="2833335"/>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3" name="Freeform 1532"/>
            <p:cNvSpPr>
              <a:spLocks/>
            </p:cNvSpPr>
            <p:nvPr/>
          </p:nvSpPr>
          <p:spPr bwMode="auto">
            <a:xfrm>
              <a:off x="6897192" y="27223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4" name="Freeform 1533"/>
            <p:cNvSpPr>
              <a:spLocks noChangeAspect="1"/>
            </p:cNvSpPr>
            <p:nvPr/>
          </p:nvSpPr>
          <p:spPr bwMode="auto">
            <a:xfrm>
              <a:off x="6785765"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5" name="Freeform 1534"/>
            <p:cNvSpPr>
              <a:spLocks/>
            </p:cNvSpPr>
            <p:nvPr/>
          </p:nvSpPr>
          <p:spPr bwMode="auto">
            <a:xfrm>
              <a:off x="6886945" y="26816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6" name="Freeform 1535"/>
            <p:cNvSpPr>
              <a:spLocks/>
            </p:cNvSpPr>
            <p:nvPr/>
          </p:nvSpPr>
          <p:spPr bwMode="auto">
            <a:xfrm>
              <a:off x="6233755" y="146800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7" name="Freeform 1536"/>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8" name="Freeform 1537"/>
            <p:cNvSpPr>
              <a:spLocks/>
            </p:cNvSpPr>
            <p:nvPr/>
          </p:nvSpPr>
          <p:spPr bwMode="auto">
            <a:xfrm>
              <a:off x="6869014" y="27260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19" name="Freeform 1538"/>
            <p:cNvSpPr>
              <a:spLocks/>
            </p:cNvSpPr>
            <p:nvPr/>
          </p:nvSpPr>
          <p:spPr bwMode="auto">
            <a:xfrm>
              <a:off x="7976875" y="27975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0" name="Freeform 1539"/>
            <p:cNvSpPr>
              <a:spLocks/>
            </p:cNvSpPr>
            <p:nvPr/>
          </p:nvSpPr>
          <p:spPr bwMode="auto">
            <a:xfrm>
              <a:off x="7679737"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1" name="Freeform 1540"/>
            <p:cNvSpPr>
              <a:spLocks noChangeAspect="1"/>
            </p:cNvSpPr>
            <p:nvPr/>
          </p:nvSpPr>
          <p:spPr bwMode="auto">
            <a:xfrm>
              <a:off x="6757587" y="2945571"/>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2" name="Freeform 1541"/>
            <p:cNvSpPr>
              <a:spLocks/>
            </p:cNvSpPr>
            <p:nvPr/>
          </p:nvSpPr>
          <p:spPr bwMode="auto">
            <a:xfrm>
              <a:off x="6872856"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3" name="Freeform 1542"/>
            <p:cNvSpPr>
              <a:spLocks/>
            </p:cNvSpPr>
            <p:nvPr/>
          </p:nvSpPr>
          <p:spPr bwMode="auto">
            <a:xfrm>
              <a:off x="6678180"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4" name="Freeform 1543"/>
            <p:cNvSpPr>
              <a:spLocks/>
            </p:cNvSpPr>
            <p:nvPr/>
          </p:nvSpPr>
          <p:spPr bwMode="auto">
            <a:xfrm>
              <a:off x="6877979" y="26643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5" name="Freeform 1544"/>
            <p:cNvSpPr>
              <a:spLocks/>
            </p:cNvSpPr>
            <p:nvPr/>
          </p:nvSpPr>
          <p:spPr bwMode="auto">
            <a:xfrm>
              <a:off x="6386166" y="1775112"/>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6" name="Freeform 1545"/>
            <p:cNvSpPr>
              <a:spLocks/>
            </p:cNvSpPr>
            <p:nvPr/>
          </p:nvSpPr>
          <p:spPr bwMode="auto">
            <a:xfrm>
              <a:off x="7962786" y="27753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7" name="Freeform 1546"/>
            <p:cNvSpPr>
              <a:spLocks/>
            </p:cNvSpPr>
            <p:nvPr/>
          </p:nvSpPr>
          <p:spPr bwMode="auto">
            <a:xfrm>
              <a:off x="6872856" y="2940638"/>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8" name="Freeform 1547"/>
            <p:cNvSpPr>
              <a:spLocks/>
            </p:cNvSpPr>
            <p:nvPr/>
          </p:nvSpPr>
          <p:spPr bwMode="auto">
            <a:xfrm>
              <a:off x="7999928" y="27581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29" name="Freeform 1548"/>
            <p:cNvSpPr>
              <a:spLocks/>
            </p:cNvSpPr>
            <p:nvPr/>
          </p:nvSpPr>
          <p:spPr bwMode="auto">
            <a:xfrm>
              <a:off x="6822908" y="286910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0" name="Freeform 1549"/>
            <p:cNvSpPr>
              <a:spLocks/>
            </p:cNvSpPr>
            <p:nvPr/>
          </p:nvSpPr>
          <p:spPr bwMode="auto">
            <a:xfrm>
              <a:off x="7934609" y="265079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1" name="Freeform 1550"/>
            <p:cNvSpPr>
              <a:spLocks/>
            </p:cNvSpPr>
            <p:nvPr/>
          </p:nvSpPr>
          <p:spPr bwMode="auto">
            <a:xfrm>
              <a:off x="6872856" y="292707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2" name="Freeform 1551"/>
            <p:cNvSpPr>
              <a:spLocks/>
            </p:cNvSpPr>
            <p:nvPr/>
          </p:nvSpPr>
          <p:spPr bwMode="auto">
            <a:xfrm>
              <a:off x="7874413"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3" name="Freeform 1552"/>
            <p:cNvSpPr>
              <a:spLocks noChangeAspect="1"/>
            </p:cNvSpPr>
            <p:nvPr/>
          </p:nvSpPr>
          <p:spPr bwMode="auto">
            <a:xfrm>
              <a:off x="6743499" y="2896237"/>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4" name="Freeform 1553"/>
            <p:cNvSpPr>
              <a:spLocks/>
            </p:cNvSpPr>
            <p:nvPr/>
          </p:nvSpPr>
          <p:spPr bwMode="auto">
            <a:xfrm>
              <a:off x="6886945" y="258296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5" name="Freeform 1554"/>
            <p:cNvSpPr>
              <a:spLocks/>
            </p:cNvSpPr>
            <p:nvPr/>
          </p:nvSpPr>
          <p:spPr bwMode="auto">
            <a:xfrm>
              <a:off x="6702516" y="29357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6" name="Freeform 1555"/>
            <p:cNvSpPr>
              <a:spLocks/>
            </p:cNvSpPr>
            <p:nvPr/>
          </p:nvSpPr>
          <p:spPr bwMode="auto">
            <a:xfrm>
              <a:off x="5830314"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7" name="Freeform 1556"/>
            <p:cNvSpPr>
              <a:spLocks/>
            </p:cNvSpPr>
            <p:nvPr/>
          </p:nvSpPr>
          <p:spPr bwMode="auto">
            <a:xfrm>
              <a:off x="6863891" y="259283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8" name="Freeform 1557"/>
            <p:cNvSpPr>
              <a:spLocks/>
            </p:cNvSpPr>
            <p:nvPr/>
          </p:nvSpPr>
          <p:spPr bwMode="auto">
            <a:xfrm>
              <a:off x="6256809" y="1708510"/>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39" name="Freeform 1558"/>
            <p:cNvSpPr>
              <a:spLocks/>
            </p:cNvSpPr>
            <p:nvPr/>
          </p:nvSpPr>
          <p:spPr bwMode="auto">
            <a:xfrm>
              <a:off x="7739933"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0" name="Freeform 1559"/>
            <p:cNvSpPr>
              <a:spLocks/>
            </p:cNvSpPr>
            <p:nvPr/>
          </p:nvSpPr>
          <p:spPr bwMode="auto">
            <a:xfrm>
              <a:off x="7290385"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1" name="Freeform 1560"/>
            <p:cNvSpPr>
              <a:spLocks/>
            </p:cNvSpPr>
            <p:nvPr/>
          </p:nvSpPr>
          <p:spPr bwMode="auto">
            <a:xfrm>
              <a:off x="7003495" y="28160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2" name="Freeform 1561"/>
            <p:cNvSpPr>
              <a:spLocks/>
            </p:cNvSpPr>
            <p:nvPr/>
          </p:nvSpPr>
          <p:spPr bwMode="auto">
            <a:xfrm>
              <a:off x="6854925" y="255212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3" name="Freeform 1562"/>
            <p:cNvSpPr>
              <a:spLocks/>
            </p:cNvSpPr>
            <p:nvPr/>
          </p:nvSpPr>
          <p:spPr bwMode="auto">
            <a:xfrm>
              <a:off x="6539857" y="267669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4" name="Freeform 1563"/>
            <p:cNvSpPr>
              <a:spLocks/>
            </p:cNvSpPr>
            <p:nvPr/>
          </p:nvSpPr>
          <p:spPr bwMode="auto">
            <a:xfrm>
              <a:off x="7392847"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5" name="Freeform 1564"/>
            <p:cNvSpPr>
              <a:spLocks/>
            </p:cNvSpPr>
            <p:nvPr/>
          </p:nvSpPr>
          <p:spPr bwMode="auto">
            <a:xfrm>
              <a:off x="7169993" y="26285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6" name="Freeform 1565"/>
            <p:cNvSpPr>
              <a:spLocks/>
            </p:cNvSpPr>
            <p:nvPr/>
          </p:nvSpPr>
          <p:spPr bwMode="auto">
            <a:xfrm>
              <a:off x="6623108" y="206988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7" name="Freeform 1566"/>
            <p:cNvSpPr>
              <a:spLocks/>
            </p:cNvSpPr>
            <p:nvPr/>
          </p:nvSpPr>
          <p:spPr bwMode="auto">
            <a:xfrm>
              <a:off x="6877979" y="261503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8" name="Freeform 1567"/>
            <p:cNvSpPr>
              <a:spLocks/>
            </p:cNvSpPr>
            <p:nvPr/>
          </p:nvSpPr>
          <p:spPr bwMode="auto">
            <a:xfrm>
              <a:off x="6525769" y="2806201"/>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49" name="Freeform 1568"/>
            <p:cNvSpPr>
              <a:spLocks/>
            </p:cNvSpPr>
            <p:nvPr/>
          </p:nvSpPr>
          <p:spPr bwMode="auto">
            <a:xfrm>
              <a:off x="6854925" y="256569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0" name="Freeform 1569"/>
            <p:cNvSpPr>
              <a:spLocks/>
            </p:cNvSpPr>
            <p:nvPr/>
          </p:nvSpPr>
          <p:spPr bwMode="auto">
            <a:xfrm>
              <a:off x="6108241" y="184294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1" name="Freeform 1570"/>
            <p:cNvSpPr>
              <a:spLocks/>
            </p:cNvSpPr>
            <p:nvPr/>
          </p:nvSpPr>
          <p:spPr bwMode="auto">
            <a:xfrm>
              <a:off x="6270897" y="233752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2" name="Freeform 1571"/>
            <p:cNvSpPr>
              <a:spLocks/>
            </p:cNvSpPr>
            <p:nvPr/>
          </p:nvSpPr>
          <p:spPr bwMode="auto">
            <a:xfrm>
              <a:off x="8259924" y="272233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3" name="Freeform 1572"/>
            <p:cNvSpPr>
              <a:spLocks/>
            </p:cNvSpPr>
            <p:nvPr/>
          </p:nvSpPr>
          <p:spPr bwMode="auto">
            <a:xfrm>
              <a:off x="5575443" y="276673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4" name="Freeform 1573"/>
            <p:cNvSpPr>
              <a:spLocks/>
            </p:cNvSpPr>
            <p:nvPr/>
          </p:nvSpPr>
          <p:spPr bwMode="auto">
            <a:xfrm>
              <a:off x="7893626" y="27531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5" name="Freeform 1574"/>
            <p:cNvSpPr>
              <a:spLocks/>
            </p:cNvSpPr>
            <p:nvPr/>
          </p:nvSpPr>
          <p:spPr bwMode="auto">
            <a:xfrm>
              <a:off x="6872856" y="244482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6" name="Freeform 1575"/>
            <p:cNvSpPr>
              <a:spLocks noChangeAspect="1"/>
            </p:cNvSpPr>
            <p:nvPr/>
          </p:nvSpPr>
          <p:spPr bwMode="auto">
            <a:xfrm>
              <a:off x="6799854"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7" name="Freeform 1576"/>
            <p:cNvSpPr>
              <a:spLocks/>
            </p:cNvSpPr>
            <p:nvPr/>
          </p:nvSpPr>
          <p:spPr bwMode="auto">
            <a:xfrm>
              <a:off x="5440962"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8" name="Freeform 1577"/>
            <p:cNvSpPr>
              <a:spLocks/>
            </p:cNvSpPr>
            <p:nvPr/>
          </p:nvSpPr>
          <p:spPr bwMode="auto">
            <a:xfrm>
              <a:off x="7809095" y="28197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59" name="Freeform 1578"/>
            <p:cNvSpPr>
              <a:spLocks/>
            </p:cNvSpPr>
            <p:nvPr/>
          </p:nvSpPr>
          <p:spPr bwMode="auto">
            <a:xfrm>
              <a:off x="6609019" y="223145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0" name="Freeform 1579"/>
            <p:cNvSpPr>
              <a:spLocks/>
            </p:cNvSpPr>
            <p:nvPr/>
          </p:nvSpPr>
          <p:spPr bwMode="auto">
            <a:xfrm>
              <a:off x="6906157" y="239549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1" name="Freeform 1580"/>
            <p:cNvSpPr>
              <a:spLocks/>
            </p:cNvSpPr>
            <p:nvPr/>
          </p:nvSpPr>
          <p:spPr bwMode="auto">
            <a:xfrm>
              <a:off x="5464016" y="255212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2" name="Freeform 1581"/>
            <p:cNvSpPr>
              <a:spLocks/>
            </p:cNvSpPr>
            <p:nvPr/>
          </p:nvSpPr>
          <p:spPr bwMode="auto">
            <a:xfrm>
              <a:off x="6901033" y="242756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3" name="Freeform 1582"/>
            <p:cNvSpPr>
              <a:spLocks/>
            </p:cNvSpPr>
            <p:nvPr/>
          </p:nvSpPr>
          <p:spPr bwMode="auto">
            <a:xfrm>
              <a:off x="5996814" y="197615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4" name="Freeform 1583"/>
            <p:cNvSpPr>
              <a:spLocks/>
            </p:cNvSpPr>
            <p:nvPr/>
          </p:nvSpPr>
          <p:spPr bwMode="auto">
            <a:xfrm>
              <a:off x="6605178" y="27482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5" name="Freeform 1584"/>
            <p:cNvSpPr>
              <a:spLocks/>
            </p:cNvSpPr>
            <p:nvPr/>
          </p:nvSpPr>
          <p:spPr bwMode="auto">
            <a:xfrm>
              <a:off x="5853368"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6" name="Freeform 1585"/>
            <p:cNvSpPr>
              <a:spLocks/>
            </p:cNvSpPr>
            <p:nvPr/>
          </p:nvSpPr>
          <p:spPr bwMode="auto">
            <a:xfrm>
              <a:off x="6187648" y="26643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7" name="Freeform 1586"/>
            <p:cNvSpPr>
              <a:spLocks/>
            </p:cNvSpPr>
            <p:nvPr/>
          </p:nvSpPr>
          <p:spPr bwMode="auto">
            <a:xfrm>
              <a:off x="6863891"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8" name="Freeform 1587"/>
            <p:cNvSpPr>
              <a:spLocks/>
            </p:cNvSpPr>
            <p:nvPr/>
          </p:nvSpPr>
          <p:spPr bwMode="auto">
            <a:xfrm>
              <a:off x="6883103" y="25706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69" name="Freeform 1588"/>
            <p:cNvSpPr>
              <a:spLocks noChangeAspect="1"/>
            </p:cNvSpPr>
            <p:nvPr/>
          </p:nvSpPr>
          <p:spPr bwMode="auto">
            <a:xfrm>
              <a:off x="6739658" y="2935704"/>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0" name="Freeform 1589"/>
            <p:cNvSpPr>
              <a:spLocks/>
            </p:cNvSpPr>
            <p:nvPr/>
          </p:nvSpPr>
          <p:spPr bwMode="auto">
            <a:xfrm>
              <a:off x="6544982" y="258789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1" name="Freeform 1590"/>
            <p:cNvSpPr>
              <a:spLocks/>
            </p:cNvSpPr>
            <p:nvPr/>
          </p:nvSpPr>
          <p:spPr bwMode="auto">
            <a:xfrm>
              <a:off x="5362837" y="215992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2" name="Freeform 1591"/>
            <p:cNvSpPr>
              <a:spLocks/>
            </p:cNvSpPr>
            <p:nvPr/>
          </p:nvSpPr>
          <p:spPr bwMode="auto">
            <a:xfrm>
              <a:off x="6669215" y="263229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3" name="Freeform 1592"/>
            <p:cNvSpPr>
              <a:spLocks/>
            </p:cNvSpPr>
            <p:nvPr/>
          </p:nvSpPr>
          <p:spPr bwMode="auto">
            <a:xfrm>
              <a:off x="6909999" y="2400426"/>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4" name="Freeform 1593"/>
            <p:cNvSpPr>
              <a:spLocks/>
            </p:cNvSpPr>
            <p:nvPr/>
          </p:nvSpPr>
          <p:spPr bwMode="auto">
            <a:xfrm>
              <a:off x="6391289"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5" name="Freeform 1594"/>
            <p:cNvSpPr>
              <a:spLocks/>
            </p:cNvSpPr>
            <p:nvPr/>
          </p:nvSpPr>
          <p:spPr bwMode="auto">
            <a:xfrm>
              <a:off x="6906157" y="240905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6" name="Freeform 1595"/>
            <p:cNvSpPr>
              <a:spLocks/>
            </p:cNvSpPr>
            <p:nvPr/>
          </p:nvSpPr>
          <p:spPr bwMode="auto">
            <a:xfrm>
              <a:off x="6039079" y="201191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7" name="Freeform 1596"/>
            <p:cNvSpPr>
              <a:spLocks noChangeAspect="1"/>
            </p:cNvSpPr>
            <p:nvPr/>
          </p:nvSpPr>
          <p:spPr bwMode="auto">
            <a:xfrm>
              <a:off x="6771676" y="29714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8" name="Freeform 1597"/>
            <p:cNvSpPr>
              <a:spLocks/>
            </p:cNvSpPr>
            <p:nvPr/>
          </p:nvSpPr>
          <p:spPr bwMode="auto">
            <a:xfrm>
              <a:off x="5487070" y="264586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79" name="Freeform 1598"/>
            <p:cNvSpPr>
              <a:spLocks/>
            </p:cNvSpPr>
            <p:nvPr/>
          </p:nvSpPr>
          <p:spPr bwMode="auto">
            <a:xfrm>
              <a:off x="5431997" y="247196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0" name="Freeform 1599"/>
            <p:cNvSpPr>
              <a:spLocks/>
            </p:cNvSpPr>
            <p:nvPr/>
          </p:nvSpPr>
          <p:spPr bwMode="auto">
            <a:xfrm>
              <a:off x="6423308"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1" name="Freeform 1600"/>
            <p:cNvSpPr>
              <a:spLocks/>
            </p:cNvSpPr>
            <p:nvPr/>
          </p:nvSpPr>
          <p:spPr bwMode="auto">
            <a:xfrm>
              <a:off x="6892068" y="2400426"/>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2" name="Freeform 1601"/>
            <p:cNvSpPr>
              <a:spLocks/>
            </p:cNvSpPr>
            <p:nvPr/>
          </p:nvSpPr>
          <p:spPr bwMode="auto">
            <a:xfrm>
              <a:off x="7123886" y="2538562"/>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3" name="Freeform 1602"/>
            <p:cNvSpPr>
              <a:spLocks/>
            </p:cNvSpPr>
            <p:nvPr/>
          </p:nvSpPr>
          <p:spPr bwMode="auto">
            <a:xfrm>
              <a:off x="6502716" y="28197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4" name="Freeform 1603"/>
            <p:cNvSpPr>
              <a:spLocks/>
            </p:cNvSpPr>
            <p:nvPr/>
          </p:nvSpPr>
          <p:spPr bwMode="auto">
            <a:xfrm>
              <a:off x="6419467" y="27482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5" name="Freeform 1604"/>
            <p:cNvSpPr>
              <a:spLocks/>
            </p:cNvSpPr>
            <p:nvPr/>
          </p:nvSpPr>
          <p:spPr bwMode="auto">
            <a:xfrm>
              <a:off x="5449928" y="257063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6" name="Freeform 1605"/>
            <p:cNvSpPr>
              <a:spLocks/>
            </p:cNvSpPr>
            <p:nvPr/>
          </p:nvSpPr>
          <p:spPr bwMode="auto">
            <a:xfrm>
              <a:off x="6173559" y="263723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7" name="Freeform 1606"/>
            <p:cNvSpPr>
              <a:spLocks/>
            </p:cNvSpPr>
            <p:nvPr/>
          </p:nvSpPr>
          <p:spPr bwMode="auto">
            <a:xfrm>
              <a:off x="6665373"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8" name="Freeform 1607"/>
            <p:cNvSpPr>
              <a:spLocks/>
            </p:cNvSpPr>
            <p:nvPr/>
          </p:nvSpPr>
          <p:spPr bwMode="auto">
            <a:xfrm>
              <a:off x="5756030"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89" name="Freeform 1608"/>
            <p:cNvSpPr>
              <a:spLocks/>
            </p:cNvSpPr>
            <p:nvPr/>
          </p:nvSpPr>
          <p:spPr bwMode="auto">
            <a:xfrm>
              <a:off x="6637196" y="257432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0" name="Freeform 1609"/>
            <p:cNvSpPr>
              <a:spLocks/>
            </p:cNvSpPr>
            <p:nvPr/>
          </p:nvSpPr>
          <p:spPr bwMode="auto">
            <a:xfrm>
              <a:off x="6831872"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1" name="Freeform 1610"/>
            <p:cNvSpPr>
              <a:spLocks/>
            </p:cNvSpPr>
            <p:nvPr/>
          </p:nvSpPr>
          <p:spPr bwMode="auto">
            <a:xfrm>
              <a:off x="6817784" y="286540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2" name="Freeform 1611"/>
            <p:cNvSpPr>
              <a:spLocks/>
            </p:cNvSpPr>
            <p:nvPr/>
          </p:nvSpPr>
          <p:spPr bwMode="auto">
            <a:xfrm>
              <a:off x="6053167" y="188734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3" name="Freeform 1612"/>
            <p:cNvSpPr>
              <a:spLocks noChangeAspect="1"/>
            </p:cNvSpPr>
            <p:nvPr/>
          </p:nvSpPr>
          <p:spPr bwMode="auto">
            <a:xfrm>
              <a:off x="6766553" y="2971471"/>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4" name="Freeform 1613"/>
            <p:cNvSpPr>
              <a:spLocks noChangeAspect="1"/>
            </p:cNvSpPr>
            <p:nvPr/>
          </p:nvSpPr>
          <p:spPr bwMode="auto">
            <a:xfrm>
              <a:off x="6789607" y="29406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5" name="Freeform 1614"/>
            <p:cNvSpPr>
              <a:spLocks/>
            </p:cNvSpPr>
            <p:nvPr/>
          </p:nvSpPr>
          <p:spPr bwMode="auto">
            <a:xfrm>
              <a:off x="7017584"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6" name="Freeform 1615"/>
            <p:cNvSpPr>
              <a:spLocks/>
            </p:cNvSpPr>
            <p:nvPr/>
          </p:nvSpPr>
          <p:spPr bwMode="auto">
            <a:xfrm>
              <a:off x="6957387" y="28876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7" name="Freeform 1616"/>
            <p:cNvSpPr>
              <a:spLocks/>
            </p:cNvSpPr>
            <p:nvPr/>
          </p:nvSpPr>
          <p:spPr bwMode="auto">
            <a:xfrm>
              <a:off x="5631797" y="268163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8" name="Freeform 1617"/>
            <p:cNvSpPr>
              <a:spLocks/>
            </p:cNvSpPr>
            <p:nvPr/>
          </p:nvSpPr>
          <p:spPr bwMode="auto">
            <a:xfrm>
              <a:off x="6715322" y="28160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699" name="Freeform 1618"/>
            <p:cNvSpPr>
              <a:spLocks/>
            </p:cNvSpPr>
            <p:nvPr/>
          </p:nvSpPr>
          <p:spPr bwMode="auto">
            <a:xfrm>
              <a:off x="6892068" y="259653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0" name="Freeform 1619"/>
            <p:cNvSpPr>
              <a:spLocks/>
            </p:cNvSpPr>
            <p:nvPr/>
          </p:nvSpPr>
          <p:spPr bwMode="auto">
            <a:xfrm>
              <a:off x="6803695" y="294927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1" name="Freeform 1620"/>
            <p:cNvSpPr>
              <a:spLocks/>
            </p:cNvSpPr>
            <p:nvPr/>
          </p:nvSpPr>
          <p:spPr bwMode="auto">
            <a:xfrm>
              <a:off x="6877979" y="26902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2" name="Freeform 1621"/>
            <p:cNvSpPr>
              <a:spLocks/>
            </p:cNvSpPr>
            <p:nvPr/>
          </p:nvSpPr>
          <p:spPr bwMode="auto">
            <a:xfrm>
              <a:off x="6085187" y="200821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3" name="Freeform 1622"/>
            <p:cNvSpPr>
              <a:spLocks/>
            </p:cNvSpPr>
            <p:nvPr/>
          </p:nvSpPr>
          <p:spPr bwMode="auto">
            <a:xfrm>
              <a:off x="7438953"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4" name="Freeform 1623"/>
            <p:cNvSpPr>
              <a:spLocks/>
            </p:cNvSpPr>
            <p:nvPr/>
          </p:nvSpPr>
          <p:spPr bwMode="auto">
            <a:xfrm>
              <a:off x="7837271"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5" name="Freeform 1624"/>
            <p:cNvSpPr>
              <a:spLocks/>
            </p:cNvSpPr>
            <p:nvPr/>
          </p:nvSpPr>
          <p:spPr bwMode="auto">
            <a:xfrm>
              <a:off x="6901033" y="267669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6" name="Freeform 1625"/>
            <p:cNvSpPr>
              <a:spLocks/>
            </p:cNvSpPr>
            <p:nvPr/>
          </p:nvSpPr>
          <p:spPr bwMode="auto">
            <a:xfrm>
              <a:off x="7860325" y="28160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7" name="Freeform 1626"/>
            <p:cNvSpPr>
              <a:spLocks/>
            </p:cNvSpPr>
            <p:nvPr/>
          </p:nvSpPr>
          <p:spPr bwMode="auto">
            <a:xfrm>
              <a:off x="7152063" y="259653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8" name="Freeform 1627"/>
            <p:cNvSpPr>
              <a:spLocks/>
            </p:cNvSpPr>
            <p:nvPr/>
          </p:nvSpPr>
          <p:spPr bwMode="auto">
            <a:xfrm>
              <a:off x="771175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09" name="Freeform 1629"/>
            <p:cNvSpPr>
              <a:spLocks noChangeAspect="1"/>
            </p:cNvSpPr>
            <p:nvPr/>
          </p:nvSpPr>
          <p:spPr bwMode="auto">
            <a:xfrm>
              <a:off x="6734534" y="2899936"/>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0" name="Freeform 1630"/>
            <p:cNvSpPr>
              <a:spLocks/>
            </p:cNvSpPr>
            <p:nvPr/>
          </p:nvSpPr>
          <p:spPr bwMode="auto">
            <a:xfrm>
              <a:off x="6906157" y="26507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1" name="Freeform 1631"/>
            <p:cNvSpPr>
              <a:spLocks noChangeAspect="1"/>
            </p:cNvSpPr>
            <p:nvPr/>
          </p:nvSpPr>
          <p:spPr bwMode="auto">
            <a:xfrm>
              <a:off x="6775518" y="2971471"/>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2" name="Freeform 1632"/>
            <p:cNvSpPr>
              <a:spLocks/>
            </p:cNvSpPr>
            <p:nvPr/>
          </p:nvSpPr>
          <p:spPr bwMode="auto">
            <a:xfrm>
              <a:off x="6901033" y="26680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3" name="Freeform 1633"/>
            <p:cNvSpPr>
              <a:spLocks/>
            </p:cNvSpPr>
            <p:nvPr/>
          </p:nvSpPr>
          <p:spPr bwMode="auto">
            <a:xfrm>
              <a:off x="6067257" y="200821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4" name="Freeform 1634"/>
            <p:cNvSpPr>
              <a:spLocks/>
            </p:cNvSpPr>
            <p:nvPr/>
          </p:nvSpPr>
          <p:spPr bwMode="auto">
            <a:xfrm>
              <a:off x="7990964" y="28382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5" name="Freeform 1635"/>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6" name="Freeform 1636"/>
            <p:cNvSpPr>
              <a:spLocks/>
            </p:cNvSpPr>
            <p:nvPr/>
          </p:nvSpPr>
          <p:spPr bwMode="auto">
            <a:xfrm>
              <a:off x="7638754"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7" name="Freeform 1637"/>
            <p:cNvSpPr>
              <a:spLocks/>
            </p:cNvSpPr>
            <p:nvPr/>
          </p:nvSpPr>
          <p:spPr bwMode="auto">
            <a:xfrm>
              <a:off x="6883103" y="265449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8" name="Freeform 1638"/>
            <p:cNvSpPr>
              <a:spLocks/>
            </p:cNvSpPr>
            <p:nvPr/>
          </p:nvSpPr>
          <p:spPr bwMode="auto">
            <a:xfrm>
              <a:off x="8152339"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19" name="Freeform 1639"/>
            <p:cNvSpPr>
              <a:spLocks/>
            </p:cNvSpPr>
            <p:nvPr/>
          </p:nvSpPr>
          <p:spPr bwMode="auto">
            <a:xfrm>
              <a:off x="6836996" y="29455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0" name="Freeform 1640"/>
            <p:cNvSpPr>
              <a:spLocks/>
            </p:cNvSpPr>
            <p:nvPr/>
          </p:nvSpPr>
          <p:spPr bwMode="auto">
            <a:xfrm>
              <a:off x="6702516" y="294927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1" name="Freeform 1641"/>
            <p:cNvSpPr>
              <a:spLocks/>
            </p:cNvSpPr>
            <p:nvPr/>
          </p:nvSpPr>
          <p:spPr bwMode="auto">
            <a:xfrm>
              <a:off x="6702516" y="255706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2" name="Freeform 1642"/>
            <p:cNvSpPr>
              <a:spLocks/>
            </p:cNvSpPr>
            <p:nvPr/>
          </p:nvSpPr>
          <p:spPr bwMode="auto">
            <a:xfrm>
              <a:off x="6822908"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3" name="Freeform 1643"/>
            <p:cNvSpPr>
              <a:spLocks/>
            </p:cNvSpPr>
            <p:nvPr/>
          </p:nvSpPr>
          <p:spPr bwMode="auto">
            <a:xfrm>
              <a:off x="7086744" y="259653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4" name="Freeform 1644"/>
            <p:cNvSpPr>
              <a:spLocks/>
            </p:cNvSpPr>
            <p:nvPr/>
          </p:nvSpPr>
          <p:spPr bwMode="auto">
            <a:xfrm>
              <a:off x="6808819" y="29098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5" name="Freeform 1645"/>
            <p:cNvSpPr>
              <a:spLocks/>
            </p:cNvSpPr>
            <p:nvPr/>
          </p:nvSpPr>
          <p:spPr bwMode="auto">
            <a:xfrm>
              <a:off x="6108241" y="13249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6" name="Freeform 1646"/>
            <p:cNvSpPr>
              <a:spLocks/>
            </p:cNvSpPr>
            <p:nvPr/>
          </p:nvSpPr>
          <p:spPr bwMode="auto">
            <a:xfrm>
              <a:off x="7688703"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7" name="Freeform 1647"/>
            <p:cNvSpPr>
              <a:spLocks/>
            </p:cNvSpPr>
            <p:nvPr/>
          </p:nvSpPr>
          <p:spPr bwMode="auto">
            <a:xfrm>
              <a:off x="8083178"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8" name="Freeform 1648"/>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29" name="Freeform 1649"/>
            <p:cNvSpPr>
              <a:spLocks noChangeAspect="1"/>
            </p:cNvSpPr>
            <p:nvPr/>
          </p:nvSpPr>
          <p:spPr bwMode="auto">
            <a:xfrm>
              <a:off x="6771676" y="29714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0" name="Freeform 1650"/>
            <p:cNvSpPr>
              <a:spLocks/>
            </p:cNvSpPr>
            <p:nvPr/>
          </p:nvSpPr>
          <p:spPr bwMode="auto">
            <a:xfrm>
              <a:off x="7819342" y="28247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1" name="Freeform 1651"/>
            <p:cNvSpPr>
              <a:spLocks noChangeAspect="1"/>
            </p:cNvSpPr>
            <p:nvPr/>
          </p:nvSpPr>
          <p:spPr bwMode="auto">
            <a:xfrm>
              <a:off x="6771676" y="29714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2" name="Freeform 1652"/>
            <p:cNvSpPr>
              <a:spLocks/>
            </p:cNvSpPr>
            <p:nvPr/>
          </p:nvSpPr>
          <p:spPr bwMode="auto">
            <a:xfrm>
              <a:off x="7791164"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3" name="Freeform 1653"/>
            <p:cNvSpPr>
              <a:spLocks/>
            </p:cNvSpPr>
            <p:nvPr/>
          </p:nvSpPr>
          <p:spPr bwMode="auto">
            <a:xfrm>
              <a:off x="6822908" y="29455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4" name="Freeform 1654"/>
            <p:cNvSpPr>
              <a:spLocks noChangeAspect="1"/>
            </p:cNvSpPr>
            <p:nvPr/>
          </p:nvSpPr>
          <p:spPr bwMode="auto">
            <a:xfrm>
              <a:off x="6720446" y="280620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5" name="Freeform 1655"/>
            <p:cNvSpPr>
              <a:spLocks noChangeAspect="1"/>
            </p:cNvSpPr>
            <p:nvPr/>
          </p:nvSpPr>
          <p:spPr bwMode="auto">
            <a:xfrm>
              <a:off x="6799854" y="2932005"/>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6" name="Freeform 1656"/>
            <p:cNvSpPr>
              <a:spLocks/>
            </p:cNvSpPr>
            <p:nvPr/>
          </p:nvSpPr>
          <p:spPr bwMode="auto">
            <a:xfrm>
              <a:off x="6557788"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7" name="Freeform 1657"/>
            <p:cNvSpPr>
              <a:spLocks noChangeAspect="1"/>
            </p:cNvSpPr>
            <p:nvPr/>
          </p:nvSpPr>
          <p:spPr bwMode="auto">
            <a:xfrm>
              <a:off x="6794730" y="2935704"/>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8" name="Freeform 1658"/>
            <p:cNvSpPr>
              <a:spLocks/>
            </p:cNvSpPr>
            <p:nvPr/>
          </p:nvSpPr>
          <p:spPr bwMode="auto">
            <a:xfrm>
              <a:off x="6131294" y="110539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39" name="Freeform 1659"/>
            <p:cNvSpPr>
              <a:spLocks/>
            </p:cNvSpPr>
            <p:nvPr/>
          </p:nvSpPr>
          <p:spPr bwMode="auto">
            <a:xfrm>
              <a:off x="7990964" y="26063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0" name="Freeform 1660"/>
            <p:cNvSpPr>
              <a:spLocks/>
            </p:cNvSpPr>
            <p:nvPr/>
          </p:nvSpPr>
          <p:spPr bwMode="auto">
            <a:xfrm>
              <a:off x="6642320" y="28604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1" name="Freeform 1661"/>
            <p:cNvSpPr>
              <a:spLocks/>
            </p:cNvSpPr>
            <p:nvPr/>
          </p:nvSpPr>
          <p:spPr bwMode="auto">
            <a:xfrm>
              <a:off x="7591365"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2" name="Freeform 1662"/>
            <p:cNvSpPr>
              <a:spLocks/>
            </p:cNvSpPr>
            <p:nvPr/>
          </p:nvSpPr>
          <p:spPr bwMode="auto">
            <a:xfrm>
              <a:off x="7123886" y="239179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3" name="Freeform 1663"/>
            <p:cNvSpPr>
              <a:spLocks/>
            </p:cNvSpPr>
            <p:nvPr/>
          </p:nvSpPr>
          <p:spPr bwMode="auto">
            <a:xfrm>
              <a:off x="6817784" y="286910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4" name="Freeform 1664"/>
            <p:cNvSpPr>
              <a:spLocks noChangeAspect="1"/>
            </p:cNvSpPr>
            <p:nvPr/>
          </p:nvSpPr>
          <p:spPr bwMode="auto">
            <a:xfrm>
              <a:off x="6794730"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5" name="Freeform 1665"/>
            <p:cNvSpPr>
              <a:spLocks/>
            </p:cNvSpPr>
            <p:nvPr/>
          </p:nvSpPr>
          <p:spPr bwMode="auto">
            <a:xfrm>
              <a:off x="7722004"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6" name="Freeform 1666"/>
            <p:cNvSpPr>
              <a:spLocks/>
            </p:cNvSpPr>
            <p:nvPr/>
          </p:nvSpPr>
          <p:spPr bwMode="auto">
            <a:xfrm>
              <a:off x="7118763"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7" name="Freeform 1667"/>
            <p:cNvSpPr>
              <a:spLocks/>
            </p:cNvSpPr>
            <p:nvPr/>
          </p:nvSpPr>
          <p:spPr bwMode="auto">
            <a:xfrm>
              <a:off x="6692269" y="291843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8" name="Freeform 1668"/>
            <p:cNvSpPr>
              <a:spLocks/>
            </p:cNvSpPr>
            <p:nvPr/>
          </p:nvSpPr>
          <p:spPr bwMode="auto">
            <a:xfrm>
              <a:off x="5695835"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49" name="Freeform 1669"/>
            <p:cNvSpPr>
              <a:spLocks/>
            </p:cNvSpPr>
            <p:nvPr/>
          </p:nvSpPr>
          <p:spPr bwMode="auto">
            <a:xfrm>
              <a:off x="7410777"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0" name="Freeform 1670"/>
            <p:cNvSpPr>
              <a:spLocks/>
            </p:cNvSpPr>
            <p:nvPr/>
          </p:nvSpPr>
          <p:spPr bwMode="auto">
            <a:xfrm>
              <a:off x="6637196" y="244482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1" name="Freeform 1671"/>
            <p:cNvSpPr>
              <a:spLocks noChangeAspect="1"/>
            </p:cNvSpPr>
            <p:nvPr/>
          </p:nvSpPr>
          <p:spPr bwMode="auto">
            <a:xfrm>
              <a:off x="6799854" y="2923371"/>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2" name="Freeform 1672"/>
            <p:cNvSpPr>
              <a:spLocks noChangeAspect="1"/>
            </p:cNvSpPr>
            <p:nvPr/>
          </p:nvSpPr>
          <p:spPr bwMode="auto">
            <a:xfrm>
              <a:off x="6799854" y="2918437"/>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3" name="Freeform 1673"/>
            <p:cNvSpPr>
              <a:spLocks/>
            </p:cNvSpPr>
            <p:nvPr/>
          </p:nvSpPr>
          <p:spPr bwMode="auto">
            <a:xfrm>
              <a:off x="6104399" y="118556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4" name="Freeform 1674"/>
            <p:cNvSpPr>
              <a:spLocks/>
            </p:cNvSpPr>
            <p:nvPr/>
          </p:nvSpPr>
          <p:spPr bwMode="auto">
            <a:xfrm>
              <a:off x="8226624" y="250279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5" name="Freeform 1675"/>
            <p:cNvSpPr>
              <a:spLocks/>
            </p:cNvSpPr>
            <p:nvPr/>
          </p:nvSpPr>
          <p:spPr bwMode="auto">
            <a:xfrm>
              <a:off x="7063690"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6" name="Freeform 1676"/>
            <p:cNvSpPr>
              <a:spLocks/>
            </p:cNvSpPr>
            <p:nvPr/>
          </p:nvSpPr>
          <p:spPr bwMode="auto">
            <a:xfrm>
              <a:off x="6929210" y="28469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7" name="Freeform 1677"/>
            <p:cNvSpPr>
              <a:spLocks/>
            </p:cNvSpPr>
            <p:nvPr/>
          </p:nvSpPr>
          <p:spPr bwMode="auto">
            <a:xfrm>
              <a:off x="7879537"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8" name="Freeform 1678"/>
            <p:cNvSpPr>
              <a:spLocks/>
            </p:cNvSpPr>
            <p:nvPr/>
          </p:nvSpPr>
          <p:spPr bwMode="auto">
            <a:xfrm>
              <a:off x="6849802"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59" name="Freeform 1679"/>
            <p:cNvSpPr>
              <a:spLocks/>
            </p:cNvSpPr>
            <p:nvPr/>
          </p:nvSpPr>
          <p:spPr bwMode="auto">
            <a:xfrm>
              <a:off x="7392847" y="230175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0" name="Freeform 1680"/>
            <p:cNvSpPr>
              <a:spLocks/>
            </p:cNvSpPr>
            <p:nvPr/>
          </p:nvSpPr>
          <p:spPr bwMode="auto">
            <a:xfrm>
              <a:off x="6952263"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1" name="Freeform 1681"/>
            <p:cNvSpPr>
              <a:spLocks/>
            </p:cNvSpPr>
            <p:nvPr/>
          </p:nvSpPr>
          <p:spPr bwMode="auto">
            <a:xfrm>
              <a:off x="6683303" y="28999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2" name="Freeform 1682"/>
            <p:cNvSpPr>
              <a:spLocks/>
            </p:cNvSpPr>
            <p:nvPr/>
          </p:nvSpPr>
          <p:spPr bwMode="auto">
            <a:xfrm>
              <a:off x="6548823"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3" name="Freeform 1683"/>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4" name="Freeform 1684"/>
            <p:cNvSpPr>
              <a:spLocks noChangeAspect="1"/>
            </p:cNvSpPr>
            <p:nvPr/>
          </p:nvSpPr>
          <p:spPr bwMode="auto">
            <a:xfrm>
              <a:off x="6780641"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5" name="Freeform 1685"/>
            <p:cNvSpPr>
              <a:spLocks/>
            </p:cNvSpPr>
            <p:nvPr/>
          </p:nvSpPr>
          <p:spPr bwMode="auto">
            <a:xfrm>
              <a:off x="6831872" y="286910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6" name="Freeform 1686"/>
            <p:cNvSpPr>
              <a:spLocks/>
            </p:cNvSpPr>
            <p:nvPr/>
          </p:nvSpPr>
          <p:spPr bwMode="auto">
            <a:xfrm>
              <a:off x="6826749"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7" name="Freeform 1687"/>
            <p:cNvSpPr>
              <a:spLocks/>
            </p:cNvSpPr>
            <p:nvPr/>
          </p:nvSpPr>
          <p:spPr bwMode="auto">
            <a:xfrm>
              <a:off x="6048044" y="161477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8" name="Freeform 1688"/>
            <p:cNvSpPr>
              <a:spLocks/>
            </p:cNvSpPr>
            <p:nvPr/>
          </p:nvSpPr>
          <p:spPr bwMode="auto">
            <a:xfrm>
              <a:off x="8300908" y="215992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69" name="Freeform 1689"/>
            <p:cNvSpPr>
              <a:spLocks/>
            </p:cNvSpPr>
            <p:nvPr/>
          </p:nvSpPr>
          <p:spPr bwMode="auto">
            <a:xfrm>
              <a:off x="7406936" y="207851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0" name="Freeform 1690"/>
            <p:cNvSpPr>
              <a:spLocks/>
            </p:cNvSpPr>
            <p:nvPr/>
          </p:nvSpPr>
          <p:spPr bwMode="auto">
            <a:xfrm>
              <a:off x="7258366" y="2538562"/>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1" name="Freeform 1691"/>
            <p:cNvSpPr>
              <a:spLocks/>
            </p:cNvSpPr>
            <p:nvPr/>
          </p:nvSpPr>
          <p:spPr bwMode="auto">
            <a:xfrm>
              <a:off x="6924087"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2" name="Freeform 1692"/>
            <p:cNvSpPr>
              <a:spLocks/>
            </p:cNvSpPr>
            <p:nvPr/>
          </p:nvSpPr>
          <p:spPr bwMode="auto">
            <a:xfrm>
              <a:off x="6869014"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3" name="Freeform 1693"/>
            <p:cNvSpPr>
              <a:spLocks/>
            </p:cNvSpPr>
            <p:nvPr/>
          </p:nvSpPr>
          <p:spPr bwMode="auto">
            <a:xfrm>
              <a:off x="7309598" y="206618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4" name="Freeform 1694"/>
            <p:cNvSpPr>
              <a:spLocks/>
            </p:cNvSpPr>
            <p:nvPr/>
          </p:nvSpPr>
          <p:spPr bwMode="auto">
            <a:xfrm>
              <a:off x="8259924" y="199465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5" name="Freeform 1695"/>
            <p:cNvSpPr>
              <a:spLocks/>
            </p:cNvSpPr>
            <p:nvPr/>
          </p:nvSpPr>
          <p:spPr bwMode="auto">
            <a:xfrm>
              <a:off x="8231748" y="232519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6" name="Freeform 1696"/>
            <p:cNvSpPr>
              <a:spLocks/>
            </p:cNvSpPr>
            <p:nvPr/>
          </p:nvSpPr>
          <p:spPr bwMode="auto">
            <a:xfrm>
              <a:off x="6822908" y="295420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7" name="Freeform 1697"/>
            <p:cNvSpPr>
              <a:spLocks/>
            </p:cNvSpPr>
            <p:nvPr/>
          </p:nvSpPr>
          <p:spPr bwMode="auto">
            <a:xfrm>
              <a:off x="6577000"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8" name="Freeform 1698"/>
            <p:cNvSpPr>
              <a:spLocks/>
            </p:cNvSpPr>
            <p:nvPr/>
          </p:nvSpPr>
          <p:spPr bwMode="auto">
            <a:xfrm>
              <a:off x="8069089" y="238685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79" name="Freeform 1699"/>
            <p:cNvSpPr>
              <a:spLocks/>
            </p:cNvSpPr>
            <p:nvPr/>
          </p:nvSpPr>
          <p:spPr bwMode="auto">
            <a:xfrm>
              <a:off x="7837271" y="28111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0" name="Freeform 1700"/>
            <p:cNvSpPr>
              <a:spLocks/>
            </p:cNvSpPr>
            <p:nvPr/>
          </p:nvSpPr>
          <p:spPr bwMode="auto">
            <a:xfrm>
              <a:off x="6600054" y="252129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1" name="Freeform 1701"/>
            <p:cNvSpPr>
              <a:spLocks/>
            </p:cNvSpPr>
            <p:nvPr/>
          </p:nvSpPr>
          <p:spPr bwMode="auto">
            <a:xfrm>
              <a:off x="6836996" y="2819768"/>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2" name="Freeform 1702"/>
            <p:cNvSpPr>
              <a:spLocks/>
            </p:cNvSpPr>
            <p:nvPr/>
          </p:nvSpPr>
          <p:spPr bwMode="auto">
            <a:xfrm>
              <a:off x="6845961" y="278030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3" name="Freeform 1703"/>
            <p:cNvSpPr>
              <a:spLocks/>
            </p:cNvSpPr>
            <p:nvPr/>
          </p:nvSpPr>
          <p:spPr bwMode="auto">
            <a:xfrm>
              <a:off x="6062133" y="184664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4" name="Freeform 1704"/>
            <p:cNvSpPr>
              <a:spLocks/>
            </p:cNvSpPr>
            <p:nvPr/>
          </p:nvSpPr>
          <p:spPr bwMode="auto">
            <a:xfrm>
              <a:off x="8065248" y="211428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5" name="Freeform 1705"/>
            <p:cNvSpPr>
              <a:spLocks/>
            </p:cNvSpPr>
            <p:nvPr/>
          </p:nvSpPr>
          <p:spPr bwMode="auto">
            <a:xfrm>
              <a:off x="7768110"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6" name="Freeform 1706"/>
            <p:cNvSpPr>
              <a:spLocks noChangeAspect="1"/>
            </p:cNvSpPr>
            <p:nvPr/>
          </p:nvSpPr>
          <p:spPr bwMode="auto">
            <a:xfrm>
              <a:off x="6748623"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7" name="Freeform 1707"/>
            <p:cNvSpPr>
              <a:spLocks/>
            </p:cNvSpPr>
            <p:nvPr/>
          </p:nvSpPr>
          <p:spPr bwMode="auto">
            <a:xfrm>
              <a:off x="6886945" y="257063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8" name="Freeform 1708"/>
            <p:cNvSpPr>
              <a:spLocks/>
            </p:cNvSpPr>
            <p:nvPr/>
          </p:nvSpPr>
          <p:spPr bwMode="auto">
            <a:xfrm>
              <a:off x="7044478" y="24719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89" name="Freeform 1709"/>
            <p:cNvSpPr>
              <a:spLocks noChangeAspect="1"/>
            </p:cNvSpPr>
            <p:nvPr/>
          </p:nvSpPr>
          <p:spPr bwMode="auto">
            <a:xfrm>
              <a:off x="6757587"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0" name="Freeform 1710"/>
            <p:cNvSpPr>
              <a:spLocks/>
            </p:cNvSpPr>
            <p:nvPr/>
          </p:nvSpPr>
          <p:spPr bwMode="auto">
            <a:xfrm>
              <a:off x="7132851"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1" name="Freeform 1711"/>
            <p:cNvSpPr>
              <a:spLocks/>
            </p:cNvSpPr>
            <p:nvPr/>
          </p:nvSpPr>
          <p:spPr bwMode="auto">
            <a:xfrm>
              <a:off x="6585965" y="279386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2" name="Freeform 1712"/>
            <p:cNvSpPr>
              <a:spLocks/>
            </p:cNvSpPr>
            <p:nvPr/>
          </p:nvSpPr>
          <p:spPr bwMode="auto">
            <a:xfrm>
              <a:off x="6632072" y="210565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3" name="Freeform 1713"/>
            <p:cNvSpPr>
              <a:spLocks/>
            </p:cNvSpPr>
            <p:nvPr/>
          </p:nvSpPr>
          <p:spPr bwMode="auto">
            <a:xfrm>
              <a:off x="6877979" y="261503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4" name="Freeform 1714"/>
            <p:cNvSpPr>
              <a:spLocks/>
            </p:cNvSpPr>
            <p:nvPr/>
          </p:nvSpPr>
          <p:spPr bwMode="auto">
            <a:xfrm>
              <a:off x="6665373" y="28876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5" name="Freeform 1715"/>
            <p:cNvSpPr>
              <a:spLocks/>
            </p:cNvSpPr>
            <p:nvPr/>
          </p:nvSpPr>
          <p:spPr bwMode="auto">
            <a:xfrm>
              <a:off x="6915122" y="2347392"/>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6" name="Freeform 1716"/>
            <p:cNvSpPr>
              <a:spLocks/>
            </p:cNvSpPr>
            <p:nvPr/>
          </p:nvSpPr>
          <p:spPr bwMode="auto">
            <a:xfrm>
              <a:off x="6108241" y="184664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7" name="Freeform 1717"/>
            <p:cNvSpPr>
              <a:spLocks/>
            </p:cNvSpPr>
            <p:nvPr/>
          </p:nvSpPr>
          <p:spPr bwMode="auto">
            <a:xfrm>
              <a:off x="7962786"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8" name="Freeform 1718"/>
            <p:cNvSpPr>
              <a:spLocks/>
            </p:cNvSpPr>
            <p:nvPr/>
          </p:nvSpPr>
          <p:spPr bwMode="auto">
            <a:xfrm>
              <a:off x="7846236"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799" name="Freeform 1719"/>
            <p:cNvSpPr>
              <a:spLocks/>
            </p:cNvSpPr>
            <p:nvPr/>
          </p:nvSpPr>
          <p:spPr bwMode="auto">
            <a:xfrm>
              <a:off x="5812385"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0" name="Freeform 1720"/>
            <p:cNvSpPr>
              <a:spLocks/>
            </p:cNvSpPr>
            <p:nvPr/>
          </p:nvSpPr>
          <p:spPr bwMode="auto">
            <a:xfrm>
              <a:off x="6637196" y="292707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1" name="Freeform 1721"/>
            <p:cNvSpPr>
              <a:spLocks/>
            </p:cNvSpPr>
            <p:nvPr/>
          </p:nvSpPr>
          <p:spPr bwMode="auto">
            <a:xfrm>
              <a:off x="6957387" y="222652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2" name="Freeform 1722"/>
            <p:cNvSpPr>
              <a:spLocks/>
            </p:cNvSpPr>
            <p:nvPr/>
          </p:nvSpPr>
          <p:spPr bwMode="auto">
            <a:xfrm>
              <a:off x="6863891" y="29233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3" name="Freeform 1723"/>
            <p:cNvSpPr>
              <a:spLocks/>
            </p:cNvSpPr>
            <p:nvPr/>
          </p:nvSpPr>
          <p:spPr bwMode="auto">
            <a:xfrm>
              <a:off x="7044478"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4" name="Freeform 1724"/>
            <p:cNvSpPr>
              <a:spLocks/>
            </p:cNvSpPr>
            <p:nvPr/>
          </p:nvSpPr>
          <p:spPr bwMode="auto">
            <a:xfrm>
              <a:off x="6706357" y="253486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5" name="Freeform 1725"/>
            <p:cNvSpPr>
              <a:spLocks/>
            </p:cNvSpPr>
            <p:nvPr/>
          </p:nvSpPr>
          <p:spPr bwMode="auto">
            <a:xfrm>
              <a:off x="6970194" y="201685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6" name="Freeform 1726"/>
            <p:cNvSpPr>
              <a:spLocks/>
            </p:cNvSpPr>
            <p:nvPr/>
          </p:nvSpPr>
          <p:spPr bwMode="auto">
            <a:xfrm>
              <a:off x="6711481" y="291843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7" name="Freeform 1727"/>
            <p:cNvSpPr>
              <a:spLocks/>
            </p:cNvSpPr>
            <p:nvPr/>
          </p:nvSpPr>
          <p:spPr bwMode="auto">
            <a:xfrm>
              <a:off x="6970194" y="222652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8" name="Freeform 1728"/>
            <p:cNvSpPr>
              <a:spLocks/>
            </p:cNvSpPr>
            <p:nvPr/>
          </p:nvSpPr>
          <p:spPr bwMode="auto">
            <a:xfrm>
              <a:off x="6247843" y="181088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09" name="Freeform 1729"/>
            <p:cNvSpPr>
              <a:spLocks/>
            </p:cNvSpPr>
            <p:nvPr/>
          </p:nvSpPr>
          <p:spPr bwMode="auto">
            <a:xfrm>
              <a:off x="7985840" y="26421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0" name="Freeform 1730"/>
            <p:cNvSpPr>
              <a:spLocks/>
            </p:cNvSpPr>
            <p:nvPr/>
          </p:nvSpPr>
          <p:spPr bwMode="auto">
            <a:xfrm>
              <a:off x="8074213" y="27260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1" name="Freeform 1731"/>
            <p:cNvSpPr>
              <a:spLocks/>
            </p:cNvSpPr>
            <p:nvPr/>
          </p:nvSpPr>
          <p:spPr bwMode="auto">
            <a:xfrm>
              <a:off x="6961229" y="241892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2" name="Freeform 1732"/>
            <p:cNvSpPr>
              <a:spLocks/>
            </p:cNvSpPr>
            <p:nvPr/>
          </p:nvSpPr>
          <p:spPr bwMode="auto">
            <a:xfrm>
              <a:off x="7095709"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3" name="Freeform 1733"/>
            <p:cNvSpPr>
              <a:spLocks/>
            </p:cNvSpPr>
            <p:nvPr/>
          </p:nvSpPr>
          <p:spPr bwMode="auto">
            <a:xfrm>
              <a:off x="7939733" y="2507728"/>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4" name="Freeform 1734"/>
            <p:cNvSpPr>
              <a:spLocks/>
            </p:cNvSpPr>
            <p:nvPr/>
          </p:nvSpPr>
          <p:spPr bwMode="auto">
            <a:xfrm>
              <a:off x="6808819" y="28382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5" name="Freeform 1735"/>
            <p:cNvSpPr>
              <a:spLocks/>
            </p:cNvSpPr>
            <p:nvPr/>
          </p:nvSpPr>
          <p:spPr bwMode="auto">
            <a:xfrm>
              <a:off x="6920246" y="248552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6" name="Freeform 1736"/>
            <p:cNvSpPr>
              <a:spLocks/>
            </p:cNvSpPr>
            <p:nvPr/>
          </p:nvSpPr>
          <p:spPr bwMode="auto">
            <a:xfrm>
              <a:off x="7063690" y="2347392"/>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7" name="Freeform 1737"/>
            <p:cNvSpPr>
              <a:spLocks/>
            </p:cNvSpPr>
            <p:nvPr/>
          </p:nvSpPr>
          <p:spPr bwMode="auto">
            <a:xfrm>
              <a:off x="6897192" y="246332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8" name="Freeform 1738"/>
            <p:cNvSpPr>
              <a:spLocks/>
            </p:cNvSpPr>
            <p:nvPr/>
          </p:nvSpPr>
          <p:spPr bwMode="auto">
            <a:xfrm>
              <a:off x="6113364" y="206618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19" name="Freeform 1739"/>
            <p:cNvSpPr>
              <a:spLocks/>
            </p:cNvSpPr>
            <p:nvPr/>
          </p:nvSpPr>
          <p:spPr bwMode="auto">
            <a:xfrm>
              <a:off x="7067532" y="28111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0" name="Freeform 1740"/>
            <p:cNvSpPr>
              <a:spLocks noChangeAspect="1"/>
            </p:cNvSpPr>
            <p:nvPr/>
          </p:nvSpPr>
          <p:spPr bwMode="auto">
            <a:xfrm>
              <a:off x="6752464" y="2945571"/>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1" name="Freeform 1741"/>
            <p:cNvSpPr>
              <a:spLocks/>
            </p:cNvSpPr>
            <p:nvPr/>
          </p:nvSpPr>
          <p:spPr bwMode="auto">
            <a:xfrm>
              <a:off x="6863891" y="256076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2" name="Freeform 1742"/>
            <p:cNvSpPr>
              <a:spLocks/>
            </p:cNvSpPr>
            <p:nvPr/>
          </p:nvSpPr>
          <p:spPr bwMode="auto">
            <a:xfrm>
              <a:off x="7012460" y="288760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3" name="Freeform 1743"/>
            <p:cNvSpPr>
              <a:spLocks/>
            </p:cNvSpPr>
            <p:nvPr/>
          </p:nvSpPr>
          <p:spPr bwMode="auto">
            <a:xfrm>
              <a:off x="6637196" y="27753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4" name="Freeform 1745"/>
            <p:cNvSpPr>
              <a:spLocks/>
            </p:cNvSpPr>
            <p:nvPr/>
          </p:nvSpPr>
          <p:spPr bwMode="auto">
            <a:xfrm>
              <a:off x="6808819" y="28382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5" name="Freeform 1746"/>
            <p:cNvSpPr>
              <a:spLocks/>
            </p:cNvSpPr>
            <p:nvPr/>
          </p:nvSpPr>
          <p:spPr bwMode="auto">
            <a:xfrm>
              <a:off x="6909999" y="257432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6" name="Freeform 1747"/>
            <p:cNvSpPr>
              <a:spLocks/>
            </p:cNvSpPr>
            <p:nvPr/>
          </p:nvSpPr>
          <p:spPr bwMode="auto">
            <a:xfrm>
              <a:off x="6845961"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7" name="Freeform 1748"/>
            <p:cNvSpPr>
              <a:spLocks/>
            </p:cNvSpPr>
            <p:nvPr/>
          </p:nvSpPr>
          <p:spPr bwMode="auto">
            <a:xfrm>
              <a:off x="6869014" y="249416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8" name="Freeform 1749"/>
            <p:cNvSpPr>
              <a:spLocks/>
            </p:cNvSpPr>
            <p:nvPr/>
          </p:nvSpPr>
          <p:spPr bwMode="auto">
            <a:xfrm>
              <a:off x="6113364" y="207851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29" name="Freeform 1750"/>
            <p:cNvSpPr>
              <a:spLocks noChangeAspect="1"/>
            </p:cNvSpPr>
            <p:nvPr/>
          </p:nvSpPr>
          <p:spPr bwMode="auto">
            <a:xfrm>
              <a:off x="6785765" y="2967772"/>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0" name="Freeform 1751"/>
            <p:cNvSpPr>
              <a:spLocks/>
            </p:cNvSpPr>
            <p:nvPr/>
          </p:nvSpPr>
          <p:spPr bwMode="auto">
            <a:xfrm>
              <a:off x="6812661" y="295420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1" name="Freeform 1752"/>
            <p:cNvSpPr>
              <a:spLocks noChangeAspect="1"/>
            </p:cNvSpPr>
            <p:nvPr/>
          </p:nvSpPr>
          <p:spPr bwMode="auto">
            <a:xfrm>
              <a:off x="6780641"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2" name="Freeform 1753"/>
            <p:cNvSpPr>
              <a:spLocks/>
            </p:cNvSpPr>
            <p:nvPr/>
          </p:nvSpPr>
          <p:spPr bwMode="auto">
            <a:xfrm>
              <a:off x="6892068" y="26594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3" name="Freeform 1754"/>
            <p:cNvSpPr>
              <a:spLocks/>
            </p:cNvSpPr>
            <p:nvPr/>
          </p:nvSpPr>
          <p:spPr bwMode="auto">
            <a:xfrm>
              <a:off x="6614143" y="28876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4" name="Freeform 1755"/>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5" name="Freeform 1756"/>
            <p:cNvSpPr>
              <a:spLocks noChangeAspect="1"/>
            </p:cNvSpPr>
            <p:nvPr/>
          </p:nvSpPr>
          <p:spPr bwMode="auto">
            <a:xfrm>
              <a:off x="6794730"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6" name="Freeform 1757"/>
            <p:cNvSpPr>
              <a:spLocks/>
            </p:cNvSpPr>
            <p:nvPr/>
          </p:nvSpPr>
          <p:spPr bwMode="auto">
            <a:xfrm>
              <a:off x="7081621" y="28999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7" name="Freeform 1758"/>
            <p:cNvSpPr>
              <a:spLocks noChangeAspect="1"/>
            </p:cNvSpPr>
            <p:nvPr/>
          </p:nvSpPr>
          <p:spPr bwMode="auto">
            <a:xfrm>
              <a:off x="6771676"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8" name="Freeform 1759"/>
            <p:cNvSpPr>
              <a:spLocks/>
            </p:cNvSpPr>
            <p:nvPr/>
          </p:nvSpPr>
          <p:spPr bwMode="auto">
            <a:xfrm>
              <a:off x="6869014"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39" name="Freeform 1760"/>
            <p:cNvSpPr>
              <a:spLocks noChangeAspect="1"/>
            </p:cNvSpPr>
            <p:nvPr/>
          </p:nvSpPr>
          <p:spPr bwMode="auto">
            <a:xfrm>
              <a:off x="6799854"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0" name="Freeform 1761"/>
            <p:cNvSpPr>
              <a:spLocks/>
            </p:cNvSpPr>
            <p:nvPr/>
          </p:nvSpPr>
          <p:spPr bwMode="auto">
            <a:xfrm>
              <a:off x="6854925" y="267669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1" name="Freeform 1762"/>
            <p:cNvSpPr>
              <a:spLocks/>
            </p:cNvSpPr>
            <p:nvPr/>
          </p:nvSpPr>
          <p:spPr bwMode="auto">
            <a:xfrm>
              <a:off x="6076221" y="208345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2" name="Freeform 1763"/>
            <p:cNvSpPr>
              <a:spLocks/>
            </p:cNvSpPr>
            <p:nvPr/>
          </p:nvSpPr>
          <p:spPr bwMode="auto">
            <a:xfrm>
              <a:off x="7184082" y="250772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3" name="Freeform 1764"/>
            <p:cNvSpPr>
              <a:spLocks/>
            </p:cNvSpPr>
            <p:nvPr/>
          </p:nvSpPr>
          <p:spPr bwMode="auto">
            <a:xfrm>
              <a:off x="7169993" y="271246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4" name="Freeform 1765"/>
            <p:cNvSpPr>
              <a:spLocks/>
            </p:cNvSpPr>
            <p:nvPr/>
          </p:nvSpPr>
          <p:spPr bwMode="auto">
            <a:xfrm>
              <a:off x="6817784" y="29135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5" name="Freeform 1766"/>
            <p:cNvSpPr>
              <a:spLocks/>
            </p:cNvSpPr>
            <p:nvPr/>
          </p:nvSpPr>
          <p:spPr bwMode="auto">
            <a:xfrm>
              <a:off x="8138250" y="192681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6" name="Freeform 1767"/>
            <p:cNvSpPr>
              <a:spLocks/>
            </p:cNvSpPr>
            <p:nvPr/>
          </p:nvSpPr>
          <p:spPr bwMode="auto">
            <a:xfrm>
              <a:off x="6637196"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7" name="Freeform 1768"/>
            <p:cNvSpPr>
              <a:spLocks/>
            </p:cNvSpPr>
            <p:nvPr/>
          </p:nvSpPr>
          <p:spPr bwMode="auto">
            <a:xfrm>
              <a:off x="7044478" y="27618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8" name="Freeform 1769"/>
            <p:cNvSpPr>
              <a:spLocks noChangeAspect="1"/>
            </p:cNvSpPr>
            <p:nvPr/>
          </p:nvSpPr>
          <p:spPr bwMode="auto">
            <a:xfrm>
              <a:off x="6720446" y="2841969"/>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49" name="Freeform 1770"/>
            <p:cNvSpPr>
              <a:spLocks/>
            </p:cNvSpPr>
            <p:nvPr/>
          </p:nvSpPr>
          <p:spPr bwMode="auto">
            <a:xfrm>
              <a:off x="6826749"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0" name="Freeform 1771"/>
            <p:cNvSpPr>
              <a:spLocks/>
            </p:cNvSpPr>
            <p:nvPr/>
          </p:nvSpPr>
          <p:spPr bwMode="auto">
            <a:xfrm>
              <a:off x="7216101"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1" name="Freeform 1772"/>
            <p:cNvSpPr>
              <a:spLocks/>
            </p:cNvSpPr>
            <p:nvPr/>
          </p:nvSpPr>
          <p:spPr bwMode="auto">
            <a:xfrm>
              <a:off x="6822908" y="28826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2" name="Freeform 1773"/>
            <p:cNvSpPr>
              <a:spLocks/>
            </p:cNvSpPr>
            <p:nvPr/>
          </p:nvSpPr>
          <p:spPr bwMode="auto">
            <a:xfrm>
              <a:off x="5984007" y="206125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3" name="Freeform 1774"/>
            <p:cNvSpPr>
              <a:spLocks/>
            </p:cNvSpPr>
            <p:nvPr/>
          </p:nvSpPr>
          <p:spPr bwMode="auto">
            <a:xfrm>
              <a:off x="8245836" y="213648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4" name="Freeform 1775"/>
            <p:cNvSpPr>
              <a:spLocks/>
            </p:cNvSpPr>
            <p:nvPr/>
          </p:nvSpPr>
          <p:spPr bwMode="auto">
            <a:xfrm>
              <a:off x="6623108"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5" name="Freeform 1776"/>
            <p:cNvSpPr>
              <a:spLocks/>
            </p:cNvSpPr>
            <p:nvPr/>
          </p:nvSpPr>
          <p:spPr bwMode="auto">
            <a:xfrm>
              <a:off x="7267331" y="247196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6" name="Freeform 1777"/>
            <p:cNvSpPr>
              <a:spLocks/>
            </p:cNvSpPr>
            <p:nvPr/>
          </p:nvSpPr>
          <p:spPr bwMode="auto">
            <a:xfrm>
              <a:off x="6812661"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7" name="Freeform 1778"/>
            <p:cNvSpPr>
              <a:spLocks/>
            </p:cNvSpPr>
            <p:nvPr/>
          </p:nvSpPr>
          <p:spPr bwMode="auto">
            <a:xfrm>
              <a:off x="8291942" y="2190755"/>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8" name="Freeform 1779"/>
            <p:cNvSpPr>
              <a:spLocks/>
            </p:cNvSpPr>
            <p:nvPr/>
          </p:nvSpPr>
          <p:spPr bwMode="auto">
            <a:xfrm>
              <a:off x="6617984" y="286046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59" name="Freeform 1780"/>
            <p:cNvSpPr>
              <a:spLocks/>
            </p:cNvSpPr>
            <p:nvPr/>
          </p:nvSpPr>
          <p:spPr bwMode="auto">
            <a:xfrm>
              <a:off x="6975317" y="27531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0" name="Freeform 1781"/>
            <p:cNvSpPr>
              <a:spLocks/>
            </p:cNvSpPr>
            <p:nvPr/>
          </p:nvSpPr>
          <p:spPr bwMode="auto">
            <a:xfrm>
              <a:off x="6617984" y="226229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1" name="Freeform 1782"/>
            <p:cNvSpPr>
              <a:spLocks noChangeAspect="1"/>
            </p:cNvSpPr>
            <p:nvPr/>
          </p:nvSpPr>
          <p:spPr bwMode="auto">
            <a:xfrm>
              <a:off x="6780641"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2" name="Freeform 1783"/>
            <p:cNvSpPr>
              <a:spLocks noChangeAspect="1"/>
            </p:cNvSpPr>
            <p:nvPr/>
          </p:nvSpPr>
          <p:spPr bwMode="auto">
            <a:xfrm>
              <a:off x="6757587" y="2954204"/>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3" name="Freeform 1784"/>
            <p:cNvSpPr>
              <a:spLocks noChangeAspect="1"/>
            </p:cNvSpPr>
            <p:nvPr/>
          </p:nvSpPr>
          <p:spPr bwMode="auto">
            <a:xfrm>
              <a:off x="6789607" y="2949271"/>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4" name="Freeform 1785"/>
            <p:cNvSpPr>
              <a:spLocks/>
            </p:cNvSpPr>
            <p:nvPr/>
          </p:nvSpPr>
          <p:spPr bwMode="auto">
            <a:xfrm>
              <a:off x="6076221" y="2110587"/>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5" name="Freeform 1786"/>
            <p:cNvSpPr>
              <a:spLocks/>
            </p:cNvSpPr>
            <p:nvPr/>
          </p:nvSpPr>
          <p:spPr bwMode="auto">
            <a:xfrm>
              <a:off x="8366227" y="26680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6" name="Freeform 1787"/>
            <p:cNvSpPr>
              <a:spLocks/>
            </p:cNvSpPr>
            <p:nvPr/>
          </p:nvSpPr>
          <p:spPr bwMode="auto">
            <a:xfrm>
              <a:off x="6909999" y="28555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7" name="Freeform 1788"/>
            <p:cNvSpPr>
              <a:spLocks/>
            </p:cNvSpPr>
            <p:nvPr/>
          </p:nvSpPr>
          <p:spPr bwMode="auto">
            <a:xfrm>
              <a:off x="8115197" y="257926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8" name="Freeform 1789"/>
            <p:cNvSpPr>
              <a:spLocks/>
            </p:cNvSpPr>
            <p:nvPr/>
          </p:nvSpPr>
          <p:spPr bwMode="auto">
            <a:xfrm>
              <a:off x="6817784" y="28826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69" name="Freeform 1790"/>
            <p:cNvSpPr>
              <a:spLocks/>
            </p:cNvSpPr>
            <p:nvPr/>
          </p:nvSpPr>
          <p:spPr bwMode="auto">
            <a:xfrm>
              <a:off x="7421024" y="244482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0" name="Freeform 1791"/>
            <p:cNvSpPr>
              <a:spLocks/>
            </p:cNvSpPr>
            <p:nvPr/>
          </p:nvSpPr>
          <p:spPr bwMode="auto">
            <a:xfrm>
              <a:off x="7021425" y="27581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1" name="Freeform 1792"/>
            <p:cNvSpPr>
              <a:spLocks/>
            </p:cNvSpPr>
            <p:nvPr/>
          </p:nvSpPr>
          <p:spPr bwMode="auto">
            <a:xfrm>
              <a:off x="8074213" y="213648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2" name="Freeform 1793"/>
            <p:cNvSpPr>
              <a:spLocks/>
            </p:cNvSpPr>
            <p:nvPr/>
          </p:nvSpPr>
          <p:spPr bwMode="auto">
            <a:xfrm>
              <a:off x="6674338" y="261503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3" name="Freeform 1794"/>
            <p:cNvSpPr>
              <a:spLocks/>
            </p:cNvSpPr>
            <p:nvPr/>
          </p:nvSpPr>
          <p:spPr bwMode="auto">
            <a:xfrm>
              <a:off x="6840837" y="283333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4" name="Freeform 1795"/>
            <p:cNvSpPr>
              <a:spLocks/>
            </p:cNvSpPr>
            <p:nvPr/>
          </p:nvSpPr>
          <p:spPr bwMode="auto">
            <a:xfrm>
              <a:off x="6660249" y="29135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5" name="Freeform 1796"/>
            <p:cNvSpPr>
              <a:spLocks/>
            </p:cNvSpPr>
            <p:nvPr/>
          </p:nvSpPr>
          <p:spPr bwMode="auto">
            <a:xfrm>
              <a:off x="6845961" y="280620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6" name="Freeform 1797"/>
            <p:cNvSpPr>
              <a:spLocks/>
            </p:cNvSpPr>
            <p:nvPr/>
          </p:nvSpPr>
          <p:spPr bwMode="auto">
            <a:xfrm>
              <a:off x="6090310" y="184664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7" name="Freeform 1798"/>
            <p:cNvSpPr>
              <a:spLocks/>
            </p:cNvSpPr>
            <p:nvPr/>
          </p:nvSpPr>
          <p:spPr bwMode="auto">
            <a:xfrm>
              <a:off x="8240711" y="250279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8" name="Freeform 1799"/>
            <p:cNvSpPr>
              <a:spLocks/>
            </p:cNvSpPr>
            <p:nvPr/>
          </p:nvSpPr>
          <p:spPr bwMode="auto">
            <a:xfrm>
              <a:off x="7063690" y="26285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79" name="Freeform 1800"/>
            <p:cNvSpPr>
              <a:spLocks/>
            </p:cNvSpPr>
            <p:nvPr/>
          </p:nvSpPr>
          <p:spPr bwMode="auto">
            <a:xfrm>
              <a:off x="6970194" y="27704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0" name="Freeform 1801"/>
            <p:cNvSpPr>
              <a:spLocks/>
            </p:cNvSpPr>
            <p:nvPr/>
          </p:nvSpPr>
          <p:spPr bwMode="auto">
            <a:xfrm>
              <a:off x="6869014" y="27038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1" name="Freeform 1802"/>
            <p:cNvSpPr>
              <a:spLocks/>
            </p:cNvSpPr>
            <p:nvPr/>
          </p:nvSpPr>
          <p:spPr bwMode="auto">
            <a:xfrm>
              <a:off x="7123886" y="227955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2" name="Freeform 1803"/>
            <p:cNvSpPr>
              <a:spLocks/>
            </p:cNvSpPr>
            <p:nvPr/>
          </p:nvSpPr>
          <p:spPr bwMode="auto">
            <a:xfrm>
              <a:off x="6938175"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3" name="Freeform 1804"/>
            <p:cNvSpPr>
              <a:spLocks/>
            </p:cNvSpPr>
            <p:nvPr/>
          </p:nvSpPr>
          <p:spPr bwMode="auto">
            <a:xfrm>
              <a:off x="7040637" y="27618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4" name="Freeform 1805"/>
            <p:cNvSpPr>
              <a:spLocks/>
            </p:cNvSpPr>
            <p:nvPr/>
          </p:nvSpPr>
          <p:spPr bwMode="auto">
            <a:xfrm>
              <a:off x="6715322" y="281113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5" name="Freeform 1806"/>
            <p:cNvSpPr>
              <a:spLocks/>
            </p:cNvSpPr>
            <p:nvPr/>
          </p:nvSpPr>
          <p:spPr bwMode="auto">
            <a:xfrm>
              <a:off x="6901033" y="268163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6" name="Freeform 1807"/>
            <p:cNvSpPr>
              <a:spLocks/>
            </p:cNvSpPr>
            <p:nvPr/>
          </p:nvSpPr>
          <p:spPr bwMode="auto">
            <a:xfrm>
              <a:off x="6451485"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7" name="Freeform 1808"/>
            <p:cNvSpPr>
              <a:spLocks/>
            </p:cNvSpPr>
            <p:nvPr/>
          </p:nvSpPr>
          <p:spPr bwMode="auto">
            <a:xfrm>
              <a:off x="6892068" y="256076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8" name="Freeform 1809"/>
            <p:cNvSpPr>
              <a:spLocks/>
            </p:cNvSpPr>
            <p:nvPr/>
          </p:nvSpPr>
          <p:spPr bwMode="auto">
            <a:xfrm>
              <a:off x="6118488" y="169987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89" name="Freeform 1810"/>
            <p:cNvSpPr>
              <a:spLocks/>
            </p:cNvSpPr>
            <p:nvPr/>
          </p:nvSpPr>
          <p:spPr bwMode="auto">
            <a:xfrm>
              <a:off x="8384157"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0" name="Freeform 1811"/>
            <p:cNvSpPr>
              <a:spLocks/>
            </p:cNvSpPr>
            <p:nvPr/>
          </p:nvSpPr>
          <p:spPr bwMode="auto">
            <a:xfrm>
              <a:off x="7350581" y="2418927"/>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1" name="Freeform 1812"/>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2" name="Freeform 1813"/>
            <p:cNvSpPr>
              <a:spLocks/>
            </p:cNvSpPr>
            <p:nvPr/>
          </p:nvSpPr>
          <p:spPr bwMode="auto">
            <a:xfrm>
              <a:off x="7152063" y="286540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3" name="Freeform 1814"/>
            <p:cNvSpPr>
              <a:spLocks/>
            </p:cNvSpPr>
            <p:nvPr/>
          </p:nvSpPr>
          <p:spPr bwMode="auto">
            <a:xfrm>
              <a:off x="6957387" y="242756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4" name="Freeform 1815"/>
            <p:cNvSpPr>
              <a:spLocks/>
            </p:cNvSpPr>
            <p:nvPr/>
          </p:nvSpPr>
          <p:spPr bwMode="auto">
            <a:xfrm>
              <a:off x="7401812" y="27260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5" name="Freeform 1816"/>
            <p:cNvSpPr>
              <a:spLocks noChangeAspect="1"/>
            </p:cNvSpPr>
            <p:nvPr/>
          </p:nvSpPr>
          <p:spPr bwMode="auto">
            <a:xfrm>
              <a:off x="6752464" y="29406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6" name="Freeform 1817"/>
            <p:cNvSpPr>
              <a:spLocks/>
            </p:cNvSpPr>
            <p:nvPr/>
          </p:nvSpPr>
          <p:spPr bwMode="auto">
            <a:xfrm>
              <a:off x="774505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7" name="Freeform 1818"/>
            <p:cNvSpPr>
              <a:spLocks/>
            </p:cNvSpPr>
            <p:nvPr/>
          </p:nvSpPr>
          <p:spPr bwMode="auto">
            <a:xfrm>
              <a:off x="6957387" y="28333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8" name="Freeform 1819"/>
            <p:cNvSpPr>
              <a:spLocks/>
            </p:cNvSpPr>
            <p:nvPr/>
          </p:nvSpPr>
          <p:spPr bwMode="auto">
            <a:xfrm>
              <a:off x="7304474" y="28826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899" name="Freeform 1820"/>
            <p:cNvSpPr>
              <a:spLocks/>
            </p:cNvSpPr>
            <p:nvPr/>
          </p:nvSpPr>
          <p:spPr bwMode="auto">
            <a:xfrm>
              <a:off x="6812661" y="28999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0" name="Freeform 1821"/>
            <p:cNvSpPr>
              <a:spLocks/>
            </p:cNvSpPr>
            <p:nvPr/>
          </p:nvSpPr>
          <p:spPr bwMode="auto">
            <a:xfrm>
              <a:off x="6924087" y="263229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1" name="Freeform 1822"/>
            <p:cNvSpPr>
              <a:spLocks noChangeAspect="1"/>
            </p:cNvSpPr>
            <p:nvPr/>
          </p:nvSpPr>
          <p:spPr bwMode="auto">
            <a:xfrm>
              <a:off x="6771676" y="29714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2" name="Freeform 1823"/>
            <p:cNvSpPr>
              <a:spLocks/>
            </p:cNvSpPr>
            <p:nvPr/>
          </p:nvSpPr>
          <p:spPr bwMode="auto">
            <a:xfrm>
              <a:off x="6854925"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3" name="Freeform 1824"/>
            <p:cNvSpPr>
              <a:spLocks/>
            </p:cNvSpPr>
            <p:nvPr/>
          </p:nvSpPr>
          <p:spPr bwMode="auto">
            <a:xfrm>
              <a:off x="6136417" y="1561741"/>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4" name="Freeform 1825"/>
            <p:cNvSpPr>
              <a:spLocks/>
            </p:cNvSpPr>
            <p:nvPr/>
          </p:nvSpPr>
          <p:spPr bwMode="auto">
            <a:xfrm>
              <a:off x="7212260" y="264216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5" name="Freeform 1826"/>
            <p:cNvSpPr>
              <a:spLocks/>
            </p:cNvSpPr>
            <p:nvPr/>
          </p:nvSpPr>
          <p:spPr bwMode="auto">
            <a:xfrm>
              <a:off x="6883103" y="28999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6" name="Freeform 1827"/>
            <p:cNvSpPr>
              <a:spLocks/>
            </p:cNvSpPr>
            <p:nvPr/>
          </p:nvSpPr>
          <p:spPr bwMode="auto">
            <a:xfrm>
              <a:off x="6674338" y="29135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7" name="Freeform 1828"/>
            <p:cNvSpPr>
              <a:spLocks/>
            </p:cNvSpPr>
            <p:nvPr/>
          </p:nvSpPr>
          <p:spPr bwMode="auto">
            <a:xfrm>
              <a:off x="6812661"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8" name="Freeform 1830"/>
            <p:cNvSpPr>
              <a:spLocks/>
            </p:cNvSpPr>
            <p:nvPr/>
          </p:nvSpPr>
          <p:spPr bwMode="auto">
            <a:xfrm>
              <a:off x="8208694" y="27309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09" name="Freeform 1831"/>
            <p:cNvSpPr>
              <a:spLocks/>
            </p:cNvSpPr>
            <p:nvPr/>
          </p:nvSpPr>
          <p:spPr bwMode="auto">
            <a:xfrm>
              <a:off x="6688427"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0" name="Freeform 1832"/>
            <p:cNvSpPr>
              <a:spLocks/>
            </p:cNvSpPr>
            <p:nvPr/>
          </p:nvSpPr>
          <p:spPr bwMode="auto">
            <a:xfrm>
              <a:off x="7369793"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1" name="Freeform 1833"/>
            <p:cNvSpPr>
              <a:spLocks noChangeAspect="1"/>
            </p:cNvSpPr>
            <p:nvPr/>
          </p:nvSpPr>
          <p:spPr bwMode="auto">
            <a:xfrm>
              <a:off x="6734534" y="2949271"/>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2" name="Freeform 1834"/>
            <p:cNvSpPr>
              <a:spLocks noChangeAspect="1"/>
            </p:cNvSpPr>
            <p:nvPr/>
          </p:nvSpPr>
          <p:spPr bwMode="auto">
            <a:xfrm>
              <a:off x="6757587" y="2945571"/>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3" name="Freeform 1835"/>
            <p:cNvSpPr>
              <a:spLocks/>
            </p:cNvSpPr>
            <p:nvPr/>
          </p:nvSpPr>
          <p:spPr bwMode="auto">
            <a:xfrm>
              <a:off x="6849802" y="278030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4" name="Freeform 1836"/>
            <p:cNvSpPr>
              <a:spLocks/>
            </p:cNvSpPr>
            <p:nvPr/>
          </p:nvSpPr>
          <p:spPr bwMode="auto">
            <a:xfrm>
              <a:off x="6808819" y="2949271"/>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5" name="Freeform 1837"/>
            <p:cNvSpPr>
              <a:spLocks/>
            </p:cNvSpPr>
            <p:nvPr/>
          </p:nvSpPr>
          <p:spPr bwMode="auto">
            <a:xfrm>
              <a:off x="6836996" y="279386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6" name="Freeform 1838"/>
            <p:cNvSpPr>
              <a:spLocks/>
            </p:cNvSpPr>
            <p:nvPr/>
          </p:nvSpPr>
          <p:spPr bwMode="auto">
            <a:xfrm>
              <a:off x="6122329" y="152597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7" name="Freeform 1839"/>
            <p:cNvSpPr>
              <a:spLocks/>
            </p:cNvSpPr>
            <p:nvPr/>
          </p:nvSpPr>
          <p:spPr bwMode="auto">
            <a:xfrm>
              <a:off x="7925644" y="264586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8" name="Freeform 1840"/>
            <p:cNvSpPr>
              <a:spLocks noChangeAspect="1"/>
            </p:cNvSpPr>
            <p:nvPr/>
          </p:nvSpPr>
          <p:spPr bwMode="auto">
            <a:xfrm>
              <a:off x="6725570" y="2899936"/>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19" name="Freeform 1841"/>
            <p:cNvSpPr>
              <a:spLocks/>
            </p:cNvSpPr>
            <p:nvPr/>
          </p:nvSpPr>
          <p:spPr bwMode="auto">
            <a:xfrm>
              <a:off x="6688427" y="29357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0" name="Freeform 1842"/>
            <p:cNvSpPr>
              <a:spLocks/>
            </p:cNvSpPr>
            <p:nvPr/>
          </p:nvSpPr>
          <p:spPr bwMode="auto">
            <a:xfrm>
              <a:off x="6817784" y="285553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1" name="Freeform 1843"/>
            <p:cNvSpPr>
              <a:spLocks/>
            </p:cNvSpPr>
            <p:nvPr/>
          </p:nvSpPr>
          <p:spPr bwMode="auto">
            <a:xfrm>
              <a:off x="6678180"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2" name="Freeform 1844"/>
            <p:cNvSpPr>
              <a:spLocks/>
            </p:cNvSpPr>
            <p:nvPr/>
          </p:nvSpPr>
          <p:spPr bwMode="auto">
            <a:xfrm>
              <a:off x="7513238"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3" name="Freeform 1845"/>
            <p:cNvSpPr>
              <a:spLocks noChangeAspect="1"/>
            </p:cNvSpPr>
            <p:nvPr/>
          </p:nvSpPr>
          <p:spPr bwMode="auto">
            <a:xfrm>
              <a:off x="6748623" y="2913504"/>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4" name="Freeform 1846"/>
            <p:cNvSpPr>
              <a:spLocks/>
            </p:cNvSpPr>
            <p:nvPr/>
          </p:nvSpPr>
          <p:spPr bwMode="auto">
            <a:xfrm>
              <a:off x="6845961" y="282963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5" name="Freeform 1847"/>
            <p:cNvSpPr>
              <a:spLocks/>
            </p:cNvSpPr>
            <p:nvPr/>
          </p:nvSpPr>
          <p:spPr bwMode="auto">
            <a:xfrm>
              <a:off x="6906157" y="28382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6" name="Freeform 1848"/>
            <p:cNvSpPr>
              <a:spLocks/>
            </p:cNvSpPr>
            <p:nvPr/>
          </p:nvSpPr>
          <p:spPr bwMode="auto">
            <a:xfrm>
              <a:off x="6845961"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7" name="Freeform 1849"/>
            <p:cNvSpPr>
              <a:spLocks/>
            </p:cNvSpPr>
            <p:nvPr/>
          </p:nvSpPr>
          <p:spPr bwMode="auto">
            <a:xfrm>
              <a:off x="6071098" y="1967516"/>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8" name="Freeform 1850"/>
            <p:cNvSpPr>
              <a:spLocks/>
            </p:cNvSpPr>
            <p:nvPr/>
          </p:nvSpPr>
          <p:spPr bwMode="auto">
            <a:xfrm>
              <a:off x="8097266" y="256076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29" name="Freeform 1851"/>
            <p:cNvSpPr>
              <a:spLocks/>
            </p:cNvSpPr>
            <p:nvPr/>
          </p:nvSpPr>
          <p:spPr bwMode="auto">
            <a:xfrm>
              <a:off x="6989406" y="28382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0" name="Freeform 1852"/>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1" name="Freeform 1853"/>
            <p:cNvSpPr>
              <a:spLocks/>
            </p:cNvSpPr>
            <p:nvPr/>
          </p:nvSpPr>
          <p:spPr bwMode="auto">
            <a:xfrm>
              <a:off x="6669215" y="261009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2" name="Freeform 1854"/>
            <p:cNvSpPr>
              <a:spLocks/>
            </p:cNvSpPr>
            <p:nvPr/>
          </p:nvSpPr>
          <p:spPr bwMode="auto">
            <a:xfrm>
              <a:off x="6854925" y="27975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3" name="Freeform 1855"/>
            <p:cNvSpPr>
              <a:spLocks/>
            </p:cNvSpPr>
            <p:nvPr/>
          </p:nvSpPr>
          <p:spPr bwMode="auto">
            <a:xfrm>
              <a:off x="6883103" y="289623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4" name="Freeform 1856"/>
            <p:cNvSpPr>
              <a:spLocks/>
            </p:cNvSpPr>
            <p:nvPr/>
          </p:nvSpPr>
          <p:spPr bwMode="auto">
            <a:xfrm>
              <a:off x="6836996" y="28160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5" name="Freeform 1857"/>
            <p:cNvSpPr>
              <a:spLocks/>
            </p:cNvSpPr>
            <p:nvPr/>
          </p:nvSpPr>
          <p:spPr bwMode="auto">
            <a:xfrm>
              <a:off x="6058291" y="2275857"/>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6" name="Freeform 1858"/>
            <p:cNvSpPr>
              <a:spLocks/>
            </p:cNvSpPr>
            <p:nvPr/>
          </p:nvSpPr>
          <p:spPr bwMode="auto">
            <a:xfrm>
              <a:off x="8143373" y="2182122"/>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7" name="Freeform 1859"/>
            <p:cNvSpPr>
              <a:spLocks/>
            </p:cNvSpPr>
            <p:nvPr/>
          </p:nvSpPr>
          <p:spPr bwMode="auto">
            <a:xfrm>
              <a:off x="6901033"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8" name="Freeform 1860"/>
            <p:cNvSpPr>
              <a:spLocks/>
            </p:cNvSpPr>
            <p:nvPr/>
          </p:nvSpPr>
          <p:spPr bwMode="auto">
            <a:xfrm>
              <a:off x="6961229"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39" name="Freeform 1861"/>
            <p:cNvSpPr>
              <a:spLocks/>
            </p:cNvSpPr>
            <p:nvPr/>
          </p:nvSpPr>
          <p:spPr bwMode="auto">
            <a:xfrm>
              <a:off x="6826749" y="286540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0" name="Freeform 1862"/>
            <p:cNvSpPr>
              <a:spLocks/>
            </p:cNvSpPr>
            <p:nvPr/>
          </p:nvSpPr>
          <p:spPr bwMode="auto">
            <a:xfrm>
              <a:off x="8078055" y="257432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1" name="Freeform 1863"/>
            <p:cNvSpPr>
              <a:spLocks/>
            </p:cNvSpPr>
            <p:nvPr/>
          </p:nvSpPr>
          <p:spPr bwMode="auto">
            <a:xfrm>
              <a:off x="7054725" y="269026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2" name="Freeform 1864"/>
            <p:cNvSpPr>
              <a:spLocks/>
            </p:cNvSpPr>
            <p:nvPr/>
          </p:nvSpPr>
          <p:spPr bwMode="auto">
            <a:xfrm>
              <a:off x="6966352" y="2806201"/>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3" name="Freeform 1865"/>
            <p:cNvSpPr>
              <a:spLocks/>
            </p:cNvSpPr>
            <p:nvPr/>
          </p:nvSpPr>
          <p:spPr bwMode="auto">
            <a:xfrm>
              <a:off x="6674338" y="2574329"/>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4" name="Freeform 1866"/>
            <p:cNvSpPr>
              <a:spLocks/>
            </p:cNvSpPr>
            <p:nvPr/>
          </p:nvSpPr>
          <p:spPr bwMode="auto">
            <a:xfrm>
              <a:off x="6840837" y="282963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5" name="Freeform 1867"/>
            <p:cNvSpPr>
              <a:spLocks noChangeAspect="1"/>
            </p:cNvSpPr>
            <p:nvPr/>
          </p:nvSpPr>
          <p:spPr bwMode="auto">
            <a:xfrm>
              <a:off x="6729410" y="29406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6" name="Freeform 1868"/>
            <p:cNvSpPr>
              <a:spLocks/>
            </p:cNvSpPr>
            <p:nvPr/>
          </p:nvSpPr>
          <p:spPr bwMode="auto">
            <a:xfrm>
              <a:off x="6845961"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7" name="Freeform 1869"/>
            <p:cNvSpPr>
              <a:spLocks/>
            </p:cNvSpPr>
            <p:nvPr/>
          </p:nvSpPr>
          <p:spPr bwMode="auto">
            <a:xfrm>
              <a:off x="6118488" y="232519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8" name="Freeform 1870"/>
            <p:cNvSpPr>
              <a:spLocks/>
            </p:cNvSpPr>
            <p:nvPr/>
          </p:nvSpPr>
          <p:spPr bwMode="auto">
            <a:xfrm>
              <a:off x="6826749" y="29233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49" name="Freeform 1871"/>
            <p:cNvSpPr>
              <a:spLocks/>
            </p:cNvSpPr>
            <p:nvPr/>
          </p:nvSpPr>
          <p:spPr bwMode="auto">
            <a:xfrm>
              <a:off x="6934334"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0" name="Freeform 1872"/>
            <p:cNvSpPr>
              <a:spLocks/>
            </p:cNvSpPr>
            <p:nvPr/>
          </p:nvSpPr>
          <p:spPr bwMode="auto">
            <a:xfrm>
              <a:off x="7007337"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1" name="Freeform 1873"/>
            <p:cNvSpPr>
              <a:spLocks/>
            </p:cNvSpPr>
            <p:nvPr/>
          </p:nvSpPr>
          <p:spPr bwMode="auto">
            <a:xfrm>
              <a:off x="6836996" y="270876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2" name="Freeform 1874"/>
            <p:cNvSpPr>
              <a:spLocks/>
            </p:cNvSpPr>
            <p:nvPr/>
          </p:nvSpPr>
          <p:spPr bwMode="auto">
            <a:xfrm>
              <a:off x="6952263"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3" name="Freeform 1875"/>
            <p:cNvSpPr>
              <a:spLocks/>
            </p:cNvSpPr>
            <p:nvPr/>
          </p:nvSpPr>
          <p:spPr bwMode="auto">
            <a:xfrm>
              <a:off x="7748898"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4" name="Freeform 1876"/>
            <p:cNvSpPr>
              <a:spLocks/>
            </p:cNvSpPr>
            <p:nvPr/>
          </p:nvSpPr>
          <p:spPr bwMode="auto">
            <a:xfrm>
              <a:off x="7865448" y="265449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5" name="Freeform 1877"/>
            <p:cNvSpPr>
              <a:spLocks/>
            </p:cNvSpPr>
            <p:nvPr/>
          </p:nvSpPr>
          <p:spPr bwMode="auto">
            <a:xfrm>
              <a:off x="7934609"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6" name="Freeform 1878"/>
            <p:cNvSpPr>
              <a:spLocks/>
            </p:cNvSpPr>
            <p:nvPr/>
          </p:nvSpPr>
          <p:spPr bwMode="auto">
            <a:xfrm>
              <a:off x="6609019" y="205631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7" name="Freeform 1879"/>
            <p:cNvSpPr>
              <a:spLocks/>
            </p:cNvSpPr>
            <p:nvPr/>
          </p:nvSpPr>
          <p:spPr bwMode="auto">
            <a:xfrm>
              <a:off x="6863891" y="27001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8" name="Freeform 1880"/>
            <p:cNvSpPr>
              <a:spLocks/>
            </p:cNvSpPr>
            <p:nvPr/>
          </p:nvSpPr>
          <p:spPr bwMode="auto">
            <a:xfrm>
              <a:off x="6915122" y="29135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59" name="Freeform 1881"/>
            <p:cNvSpPr>
              <a:spLocks/>
            </p:cNvSpPr>
            <p:nvPr/>
          </p:nvSpPr>
          <p:spPr bwMode="auto">
            <a:xfrm>
              <a:off x="6863891" y="2645864"/>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0" name="Freeform 1882"/>
            <p:cNvSpPr>
              <a:spLocks/>
            </p:cNvSpPr>
            <p:nvPr/>
          </p:nvSpPr>
          <p:spPr bwMode="auto">
            <a:xfrm>
              <a:off x="5978883" y="194901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1" name="Freeform 1883"/>
            <p:cNvSpPr>
              <a:spLocks/>
            </p:cNvSpPr>
            <p:nvPr/>
          </p:nvSpPr>
          <p:spPr bwMode="auto">
            <a:xfrm>
              <a:off x="6994530" y="276673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2" name="Freeform 1884"/>
            <p:cNvSpPr>
              <a:spLocks/>
            </p:cNvSpPr>
            <p:nvPr/>
          </p:nvSpPr>
          <p:spPr bwMode="auto">
            <a:xfrm>
              <a:off x="7021425" y="27753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3" name="Freeform 1885"/>
            <p:cNvSpPr>
              <a:spLocks/>
            </p:cNvSpPr>
            <p:nvPr/>
          </p:nvSpPr>
          <p:spPr bwMode="auto">
            <a:xfrm>
              <a:off x="6831872" y="293570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4" name="Freeform 1886"/>
            <p:cNvSpPr>
              <a:spLocks/>
            </p:cNvSpPr>
            <p:nvPr/>
          </p:nvSpPr>
          <p:spPr bwMode="auto">
            <a:xfrm>
              <a:off x="6892068" y="263229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5" name="Freeform 1887"/>
            <p:cNvSpPr>
              <a:spLocks/>
            </p:cNvSpPr>
            <p:nvPr/>
          </p:nvSpPr>
          <p:spPr bwMode="auto">
            <a:xfrm>
              <a:off x="6822908" y="2865403"/>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6" name="Freeform 1888"/>
            <p:cNvSpPr>
              <a:spLocks/>
            </p:cNvSpPr>
            <p:nvPr/>
          </p:nvSpPr>
          <p:spPr bwMode="auto">
            <a:xfrm>
              <a:off x="7934609" y="243125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7" name="Freeform 1889"/>
            <p:cNvSpPr>
              <a:spLocks/>
            </p:cNvSpPr>
            <p:nvPr/>
          </p:nvSpPr>
          <p:spPr bwMode="auto">
            <a:xfrm>
              <a:off x="6632072" y="226229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8" name="Freeform 1890"/>
            <p:cNvSpPr>
              <a:spLocks/>
            </p:cNvSpPr>
            <p:nvPr/>
          </p:nvSpPr>
          <p:spPr bwMode="auto">
            <a:xfrm>
              <a:off x="6901033" y="256076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69" name="Freeform 1891"/>
            <p:cNvSpPr>
              <a:spLocks/>
            </p:cNvSpPr>
            <p:nvPr/>
          </p:nvSpPr>
          <p:spPr bwMode="auto">
            <a:xfrm>
              <a:off x="6711481" y="293570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0" name="Freeform 1892"/>
            <p:cNvSpPr>
              <a:spLocks/>
            </p:cNvSpPr>
            <p:nvPr/>
          </p:nvSpPr>
          <p:spPr bwMode="auto">
            <a:xfrm>
              <a:off x="6892068" y="246332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1" name="Freeform 1893"/>
            <p:cNvSpPr>
              <a:spLocks/>
            </p:cNvSpPr>
            <p:nvPr/>
          </p:nvSpPr>
          <p:spPr bwMode="auto">
            <a:xfrm>
              <a:off x="6099275" y="197615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2" name="Freeform 1894"/>
            <p:cNvSpPr>
              <a:spLocks/>
            </p:cNvSpPr>
            <p:nvPr/>
          </p:nvSpPr>
          <p:spPr bwMode="auto">
            <a:xfrm>
              <a:off x="7141816" y="260146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3" name="Freeform 1895"/>
            <p:cNvSpPr>
              <a:spLocks/>
            </p:cNvSpPr>
            <p:nvPr/>
          </p:nvSpPr>
          <p:spPr bwMode="auto">
            <a:xfrm>
              <a:off x="7920521" y="270876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4" name="Freeform 1896"/>
            <p:cNvSpPr>
              <a:spLocks/>
            </p:cNvSpPr>
            <p:nvPr/>
          </p:nvSpPr>
          <p:spPr bwMode="auto">
            <a:xfrm>
              <a:off x="7132851" y="267299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5" name="Freeform 1897"/>
            <p:cNvSpPr>
              <a:spLocks/>
            </p:cNvSpPr>
            <p:nvPr/>
          </p:nvSpPr>
          <p:spPr bwMode="auto">
            <a:xfrm>
              <a:off x="6897192" y="249909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6" name="Freeform 1898"/>
            <p:cNvSpPr>
              <a:spLocks/>
            </p:cNvSpPr>
            <p:nvPr/>
          </p:nvSpPr>
          <p:spPr bwMode="auto">
            <a:xfrm>
              <a:off x="6812661" y="29233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7" name="Freeform 1899"/>
            <p:cNvSpPr>
              <a:spLocks/>
            </p:cNvSpPr>
            <p:nvPr/>
          </p:nvSpPr>
          <p:spPr bwMode="auto">
            <a:xfrm>
              <a:off x="6665373"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8" name="Freeform 1900"/>
            <p:cNvSpPr>
              <a:spLocks/>
            </p:cNvSpPr>
            <p:nvPr/>
          </p:nvSpPr>
          <p:spPr bwMode="auto">
            <a:xfrm>
              <a:off x="7777075" y="27581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79" name="Freeform 1901"/>
            <p:cNvSpPr>
              <a:spLocks/>
            </p:cNvSpPr>
            <p:nvPr/>
          </p:nvSpPr>
          <p:spPr bwMode="auto">
            <a:xfrm>
              <a:off x="6655126" y="24719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0" name="Freeform 1902"/>
            <p:cNvSpPr>
              <a:spLocks/>
            </p:cNvSpPr>
            <p:nvPr/>
          </p:nvSpPr>
          <p:spPr bwMode="auto">
            <a:xfrm>
              <a:off x="6892068" y="27087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1" name="Freeform 1903"/>
            <p:cNvSpPr>
              <a:spLocks/>
            </p:cNvSpPr>
            <p:nvPr/>
          </p:nvSpPr>
          <p:spPr bwMode="auto">
            <a:xfrm>
              <a:off x="6715322" y="293570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2" name="Freeform 1904"/>
            <p:cNvSpPr>
              <a:spLocks/>
            </p:cNvSpPr>
            <p:nvPr/>
          </p:nvSpPr>
          <p:spPr bwMode="auto">
            <a:xfrm>
              <a:off x="6877979" y="26816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3" name="Freeform 1905"/>
            <p:cNvSpPr>
              <a:spLocks/>
            </p:cNvSpPr>
            <p:nvPr/>
          </p:nvSpPr>
          <p:spPr bwMode="auto">
            <a:xfrm>
              <a:off x="6168436" y="211428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4" name="Freeform 1906"/>
            <p:cNvSpPr>
              <a:spLocks noChangeAspect="1"/>
            </p:cNvSpPr>
            <p:nvPr/>
          </p:nvSpPr>
          <p:spPr bwMode="auto">
            <a:xfrm>
              <a:off x="6752464" y="2935704"/>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5" name="Freeform 1907"/>
            <p:cNvSpPr>
              <a:spLocks/>
            </p:cNvSpPr>
            <p:nvPr/>
          </p:nvSpPr>
          <p:spPr bwMode="auto">
            <a:xfrm>
              <a:off x="6688427"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6" name="Freeform 1908"/>
            <p:cNvSpPr>
              <a:spLocks/>
            </p:cNvSpPr>
            <p:nvPr/>
          </p:nvSpPr>
          <p:spPr bwMode="auto">
            <a:xfrm>
              <a:off x="6697392" y="2949271"/>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7" name="Freeform 1909"/>
            <p:cNvSpPr>
              <a:spLocks/>
            </p:cNvSpPr>
            <p:nvPr/>
          </p:nvSpPr>
          <p:spPr bwMode="auto">
            <a:xfrm>
              <a:off x="6860049" y="273096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8" name="Freeform 1910"/>
            <p:cNvSpPr>
              <a:spLocks noChangeAspect="1"/>
            </p:cNvSpPr>
            <p:nvPr/>
          </p:nvSpPr>
          <p:spPr bwMode="auto">
            <a:xfrm>
              <a:off x="6789607" y="2954204"/>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89" name="Freeform 1911"/>
            <p:cNvSpPr>
              <a:spLocks/>
            </p:cNvSpPr>
            <p:nvPr/>
          </p:nvSpPr>
          <p:spPr bwMode="auto">
            <a:xfrm>
              <a:off x="6702516" y="28555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0" name="Freeform 1912"/>
            <p:cNvSpPr>
              <a:spLocks/>
            </p:cNvSpPr>
            <p:nvPr/>
          </p:nvSpPr>
          <p:spPr bwMode="auto">
            <a:xfrm>
              <a:off x="6642320" y="292707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1" name="Freeform 1913"/>
            <p:cNvSpPr>
              <a:spLocks noChangeAspect="1"/>
            </p:cNvSpPr>
            <p:nvPr/>
          </p:nvSpPr>
          <p:spPr bwMode="auto">
            <a:xfrm>
              <a:off x="6752464" y="2927070"/>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2" name="Freeform 1914"/>
            <p:cNvSpPr>
              <a:spLocks/>
            </p:cNvSpPr>
            <p:nvPr/>
          </p:nvSpPr>
          <p:spPr bwMode="auto">
            <a:xfrm>
              <a:off x="6836996"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3" name="Freeform 1915"/>
            <p:cNvSpPr>
              <a:spLocks/>
            </p:cNvSpPr>
            <p:nvPr/>
          </p:nvSpPr>
          <p:spPr bwMode="auto">
            <a:xfrm>
              <a:off x="6863891"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4" name="Freeform 1916"/>
            <p:cNvSpPr>
              <a:spLocks noChangeAspect="1"/>
            </p:cNvSpPr>
            <p:nvPr/>
          </p:nvSpPr>
          <p:spPr bwMode="auto">
            <a:xfrm>
              <a:off x="6762711" y="2959139"/>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5" name="Freeform 1917"/>
            <p:cNvSpPr>
              <a:spLocks/>
            </p:cNvSpPr>
            <p:nvPr/>
          </p:nvSpPr>
          <p:spPr bwMode="auto">
            <a:xfrm>
              <a:off x="6632072" y="261873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6" name="Freeform 1918"/>
            <p:cNvSpPr>
              <a:spLocks/>
            </p:cNvSpPr>
            <p:nvPr/>
          </p:nvSpPr>
          <p:spPr bwMode="auto">
            <a:xfrm>
              <a:off x="7791164"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7" name="Freeform 1919"/>
            <p:cNvSpPr>
              <a:spLocks/>
            </p:cNvSpPr>
            <p:nvPr/>
          </p:nvSpPr>
          <p:spPr bwMode="auto">
            <a:xfrm>
              <a:off x="6897192" y="265943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8" name="Freeform 1920"/>
            <p:cNvSpPr>
              <a:spLocks noChangeAspect="1"/>
            </p:cNvSpPr>
            <p:nvPr/>
          </p:nvSpPr>
          <p:spPr bwMode="auto">
            <a:xfrm>
              <a:off x="6766553" y="29628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3999" name="Freeform 1921"/>
            <p:cNvSpPr>
              <a:spLocks/>
            </p:cNvSpPr>
            <p:nvPr/>
          </p:nvSpPr>
          <p:spPr bwMode="auto">
            <a:xfrm>
              <a:off x="6831872" y="283333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0" name="Freeform 1922"/>
            <p:cNvSpPr>
              <a:spLocks/>
            </p:cNvSpPr>
            <p:nvPr/>
          </p:nvSpPr>
          <p:spPr bwMode="auto">
            <a:xfrm>
              <a:off x="6877979" y="274453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1" name="Freeform 1923"/>
            <p:cNvSpPr>
              <a:spLocks/>
            </p:cNvSpPr>
            <p:nvPr/>
          </p:nvSpPr>
          <p:spPr bwMode="auto">
            <a:xfrm>
              <a:off x="6860049" y="278030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2" name="Freeform 1924"/>
            <p:cNvSpPr>
              <a:spLocks/>
            </p:cNvSpPr>
            <p:nvPr/>
          </p:nvSpPr>
          <p:spPr bwMode="auto">
            <a:xfrm>
              <a:off x="6831872"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3" name="Freeform 1925"/>
            <p:cNvSpPr>
              <a:spLocks noChangeAspect="1"/>
            </p:cNvSpPr>
            <p:nvPr/>
          </p:nvSpPr>
          <p:spPr bwMode="auto">
            <a:xfrm>
              <a:off x="6766553" y="2962838"/>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4" name="Freeform 1926"/>
            <p:cNvSpPr>
              <a:spLocks/>
            </p:cNvSpPr>
            <p:nvPr/>
          </p:nvSpPr>
          <p:spPr bwMode="auto">
            <a:xfrm>
              <a:off x="7642595"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5" name="Freeform 1927"/>
            <p:cNvSpPr>
              <a:spLocks noChangeAspect="1"/>
            </p:cNvSpPr>
            <p:nvPr/>
          </p:nvSpPr>
          <p:spPr bwMode="auto">
            <a:xfrm>
              <a:off x="6789607" y="2932005"/>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6" name="Freeform 1928"/>
            <p:cNvSpPr>
              <a:spLocks/>
            </p:cNvSpPr>
            <p:nvPr/>
          </p:nvSpPr>
          <p:spPr bwMode="auto">
            <a:xfrm>
              <a:off x="6836996" y="28555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7" name="Freeform 1929"/>
            <p:cNvSpPr>
              <a:spLocks/>
            </p:cNvSpPr>
            <p:nvPr/>
          </p:nvSpPr>
          <p:spPr bwMode="auto">
            <a:xfrm>
              <a:off x="6849802"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8" name="Freeform 1930"/>
            <p:cNvSpPr>
              <a:spLocks/>
            </p:cNvSpPr>
            <p:nvPr/>
          </p:nvSpPr>
          <p:spPr bwMode="auto">
            <a:xfrm>
              <a:off x="7226348" y="26063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09" name="Freeform 1931"/>
            <p:cNvSpPr>
              <a:spLocks noChangeAspect="1"/>
            </p:cNvSpPr>
            <p:nvPr/>
          </p:nvSpPr>
          <p:spPr bwMode="auto">
            <a:xfrm>
              <a:off x="6794730" y="2945571"/>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0" name="Freeform 1932"/>
            <p:cNvSpPr>
              <a:spLocks/>
            </p:cNvSpPr>
            <p:nvPr/>
          </p:nvSpPr>
          <p:spPr bwMode="auto">
            <a:xfrm>
              <a:off x="7656683"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1" name="Freeform 1933"/>
            <p:cNvSpPr>
              <a:spLocks noChangeAspect="1"/>
            </p:cNvSpPr>
            <p:nvPr/>
          </p:nvSpPr>
          <p:spPr bwMode="auto">
            <a:xfrm>
              <a:off x="6729410" y="2829635"/>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2" name="Freeform 1934"/>
            <p:cNvSpPr>
              <a:spLocks/>
            </p:cNvSpPr>
            <p:nvPr/>
          </p:nvSpPr>
          <p:spPr bwMode="auto">
            <a:xfrm>
              <a:off x="6872856" y="274453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3" name="Freeform 1935"/>
            <p:cNvSpPr>
              <a:spLocks/>
            </p:cNvSpPr>
            <p:nvPr/>
          </p:nvSpPr>
          <p:spPr bwMode="auto">
            <a:xfrm>
              <a:off x="6849802" y="279386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4" name="Freeform 1936"/>
            <p:cNvSpPr>
              <a:spLocks/>
            </p:cNvSpPr>
            <p:nvPr/>
          </p:nvSpPr>
          <p:spPr bwMode="auto">
            <a:xfrm>
              <a:off x="8254800" y="252129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5" name="Freeform 1937"/>
            <p:cNvSpPr>
              <a:spLocks/>
            </p:cNvSpPr>
            <p:nvPr/>
          </p:nvSpPr>
          <p:spPr bwMode="auto">
            <a:xfrm>
              <a:off x="7146939" y="274823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6" name="Freeform 1938"/>
            <p:cNvSpPr>
              <a:spLocks/>
            </p:cNvSpPr>
            <p:nvPr/>
          </p:nvSpPr>
          <p:spPr bwMode="auto">
            <a:xfrm>
              <a:off x="7679737"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7" name="Freeform 1939"/>
            <p:cNvSpPr>
              <a:spLocks/>
            </p:cNvSpPr>
            <p:nvPr/>
          </p:nvSpPr>
          <p:spPr bwMode="auto">
            <a:xfrm>
              <a:off x="7049601" y="28160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8" name="Freeform 1940"/>
            <p:cNvSpPr>
              <a:spLocks/>
            </p:cNvSpPr>
            <p:nvPr/>
          </p:nvSpPr>
          <p:spPr bwMode="auto">
            <a:xfrm>
              <a:off x="6836996" y="279386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19" name="Freeform 1941"/>
            <p:cNvSpPr>
              <a:spLocks/>
            </p:cNvSpPr>
            <p:nvPr/>
          </p:nvSpPr>
          <p:spPr bwMode="auto">
            <a:xfrm>
              <a:off x="7341615" y="255212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0" name="Freeform 1942"/>
            <p:cNvSpPr>
              <a:spLocks/>
            </p:cNvSpPr>
            <p:nvPr/>
          </p:nvSpPr>
          <p:spPr bwMode="auto">
            <a:xfrm>
              <a:off x="7003495" y="28518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1" name="Freeform 1943"/>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2" name="Freeform 1944"/>
            <p:cNvSpPr>
              <a:spLocks/>
            </p:cNvSpPr>
            <p:nvPr/>
          </p:nvSpPr>
          <p:spPr bwMode="auto">
            <a:xfrm>
              <a:off x="6975317"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3" name="Freeform 1945"/>
            <p:cNvSpPr>
              <a:spLocks/>
            </p:cNvSpPr>
            <p:nvPr/>
          </p:nvSpPr>
          <p:spPr bwMode="auto">
            <a:xfrm>
              <a:off x="7874413"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4" name="Freeform 1946"/>
            <p:cNvSpPr>
              <a:spLocks noChangeAspect="1"/>
            </p:cNvSpPr>
            <p:nvPr/>
          </p:nvSpPr>
          <p:spPr bwMode="auto">
            <a:xfrm>
              <a:off x="6692269" y="2489228"/>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5" name="Freeform 1947"/>
            <p:cNvSpPr>
              <a:spLocks/>
            </p:cNvSpPr>
            <p:nvPr/>
          </p:nvSpPr>
          <p:spPr bwMode="auto">
            <a:xfrm>
              <a:off x="6845961"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6" name="Freeform 1948"/>
            <p:cNvSpPr>
              <a:spLocks/>
            </p:cNvSpPr>
            <p:nvPr/>
          </p:nvSpPr>
          <p:spPr bwMode="auto">
            <a:xfrm>
              <a:off x="6840837" y="2811134"/>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7" name="Freeform 1949"/>
            <p:cNvSpPr>
              <a:spLocks/>
            </p:cNvSpPr>
            <p:nvPr/>
          </p:nvSpPr>
          <p:spPr bwMode="auto">
            <a:xfrm>
              <a:off x="8231748" y="25928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8" name="Freeform 1950"/>
            <p:cNvSpPr>
              <a:spLocks/>
            </p:cNvSpPr>
            <p:nvPr/>
          </p:nvSpPr>
          <p:spPr bwMode="auto">
            <a:xfrm>
              <a:off x="7169993" y="272603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29" name="Freeform 1951"/>
            <p:cNvSpPr>
              <a:spLocks/>
            </p:cNvSpPr>
            <p:nvPr/>
          </p:nvSpPr>
          <p:spPr bwMode="auto">
            <a:xfrm>
              <a:off x="7003495" y="279386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0" name="Freeform 1952"/>
            <p:cNvSpPr>
              <a:spLocks/>
            </p:cNvSpPr>
            <p:nvPr/>
          </p:nvSpPr>
          <p:spPr bwMode="auto">
            <a:xfrm>
              <a:off x="6812661" y="28518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1" name="Freeform 1953"/>
            <p:cNvSpPr>
              <a:spLocks/>
            </p:cNvSpPr>
            <p:nvPr/>
          </p:nvSpPr>
          <p:spPr bwMode="auto">
            <a:xfrm>
              <a:off x="7276297" y="27223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2" name="Freeform 1954"/>
            <p:cNvSpPr>
              <a:spLocks/>
            </p:cNvSpPr>
            <p:nvPr/>
          </p:nvSpPr>
          <p:spPr bwMode="auto">
            <a:xfrm>
              <a:off x="7021425" y="281606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3" name="Freeform 1955"/>
            <p:cNvSpPr>
              <a:spLocks/>
            </p:cNvSpPr>
            <p:nvPr/>
          </p:nvSpPr>
          <p:spPr bwMode="auto">
            <a:xfrm>
              <a:off x="7702791"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4" name="Freeform 1956"/>
            <p:cNvSpPr>
              <a:spLocks/>
            </p:cNvSpPr>
            <p:nvPr/>
          </p:nvSpPr>
          <p:spPr bwMode="auto">
            <a:xfrm>
              <a:off x="6943299"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5" name="Freeform 1957"/>
            <p:cNvSpPr>
              <a:spLocks/>
            </p:cNvSpPr>
            <p:nvPr/>
          </p:nvSpPr>
          <p:spPr bwMode="auto">
            <a:xfrm>
              <a:off x="6706357" y="279386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6" name="Freeform 1958"/>
            <p:cNvSpPr>
              <a:spLocks/>
            </p:cNvSpPr>
            <p:nvPr/>
          </p:nvSpPr>
          <p:spPr bwMode="auto">
            <a:xfrm>
              <a:off x="6886945" y="27124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7" name="Freeform 1959"/>
            <p:cNvSpPr>
              <a:spLocks/>
            </p:cNvSpPr>
            <p:nvPr/>
          </p:nvSpPr>
          <p:spPr bwMode="auto">
            <a:xfrm>
              <a:off x="6872856" y="26421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8" name="Freeform 1960"/>
            <p:cNvSpPr>
              <a:spLocks/>
            </p:cNvSpPr>
            <p:nvPr/>
          </p:nvSpPr>
          <p:spPr bwMode="auto">
            <a:xfrm>
              <a:off x="7364669" y="26865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39" name="Freeform 1961"/>
            <p:cNvSpPr>
              <a:spLocks/>
            </p:cNvSpPr>
            <p:nvPr/>
          </p:nvSpPr>
          <p:spPr bwMode="auto">
            <a:xfrm>
              <a:off x="8143373" y="265449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0" name="Freeform 1962"/>
            <p:cNvSpPr>
              <a:spLocks/>
            </p:cNvSpPr>
            <p:nvPr/>
          </p:nvSpPr>
          <p:spPr bwMode="auto">
            <a:xfrm>
              <a:off x="7814218"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1" name="Freeform 1963"/>
            <p:cNvSpPr>
              <a:spLocks/>
            </p:cNvSpPr>
            <p:nvPr/>
          </p:nvSpPr>
          <p:spPr bwMode="auto">
            <a:xfrm>
              <a:off x="7146939" y="2806201"/>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2" name="Freeform 1964"/>
            <p:cNvSpPr>
              <a:spLocks/>
            </p:cNvSpPr>
            <p:nvPr/>
          </p:nvSpPr>
          <p:spPr bwMode="auto">
            <a:xfrm>
              <a:off x="6883103" y="255212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3" name="Freeform 1965"/>
            <p:cNvSpPr>
              <a:spLocks/>
            </p:cNvSpPr>
            <p:nvPr/>
          </p:nvSpPr>
          <p:spPr bwMode="auto">
            <a:xfrm>
              <a:off x="7295509" y="268656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4" name="Freeform 1966"/>
            <p:cNvSpPr>
              <a:spLocks/>
            </p:cNvSpPr>
            <p:nvPr/>
          </p:nvSpPr>
          <p:spPr bwMode="auto">
            <a:xfrm>
              <a:off x="6929210" y="288760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5" name="Freeform 1967"/>
            <p:cNvSpPr>
              <a:spLocks/>
            </p:cNvSpPr>
            <p:nvPr/>
          </p:nvSpPr>
          <p:spPr bwMode="auto">
            <a:xfrm>
              <a:off x="8040912" y="28197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6" name="Freeform 1968"/>
            <p:cNvSpPr>
              <a:spLocks/>
            </p:cNvSpPr>
            <p:nvPr/>
          </p:nvSpPr>
          <p:spPr bwMode="auto">
            <a:xfrm>
              <a:off x="7272455"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7" name="Freeform 1969"/>
            <p:cNvSpPr>
              <a:spLocks noChangeAspect="1"/>
            </p:cNvSpPr>
            <p:nvPr/>
          </p:nvSpPr>
          <p:spPr bwMode="auto">
            <a:xfrm>
              <a:off x="6752464" y="2935704"/>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8" name="Freeform 1970"/>
            <p:cNvSpPr>
              <a:spLocks/>
            </p:cNvSpPr>
            <p:nvPr/>
          </p:nvSpPr>
          <p:spPr bwMode="auto">
            <a:xfrm>
              <a:off x="6886945" y="26680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49" name="Freeform 1971"/>
            <p:cNvSpPr>
              <a:spLocks/>
            </p:cNvSpPr>
            <p:nvPr/>
          </p:nvSpPr>
          <p:spPr bwMode="auto">
            <a:xfrm>
              <a:off x="6849802" y="27309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0" name="Freeform 1972"/>
            <p:cNvSpPr>
              <a:spLocks/>
            </p:cNvSpPr>
            <p:nvPr/>
          </p:nvSpPr>
          <p:spPr bwMode="auto">
            <a:xfrm>
              <a:off x="6984283" y="277536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1" name="Freeform 1973"/>
            <p:cNvSpPr>
              <a:spLocks/>
            </p:cNvSpPr>
            <p:nvPr/>
          </p:nvSpPr>
          <p:spPr bwMode="auto">
            <a:xfrm>
              <a:off x="7072655" y="27618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2" name="Freeform 1974"/>
            <p:cNvSpPr>
              <a:spLocks/>
            </p:cNvSpPr>
            <p:nvPr/>
          </p:nvSpPr>
          <p:spPr bwMode="auto">
            <a:xfrm>
              <a:off x="7739933"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3" name="Freeform 1975"/>
            <p:cNvSpPr>
              <a:spLocks/>
            </p:cNvSpPr>
            <p:nvPr/>
          </p:nvSpPr>
          <p:spPr bwMode="auto">
            <a:xfrm>
              <a:off x="7615700"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4" name="Freeform 1976"/>
            <p:cNvSpPr>
              <a:spLocks/>
            </p:cNvSpPr>
            <p:nvPr/>
          </p:nvSpPr>
          <p:spPr bwMode="auto">
            <a:xfrm>
              <a:off x="6831872" y="2784000"/>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5" name="Freeform 1977"/>
            <p:cNvSpPr>
              <a:spLocks/>
            </p:cNvSpPr>
            <p:nvPr/>
          </p:nvSpPr>
          <p:spPr bwMode="auto">
            <a:xfrm>
              <a:off x="7378758"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6" name="Freeform 1978"/>
            <p:cNvSpPr>
              <a:spLocks noChangeAspect="1"/>
            </p:cNvSpPr>
            <p:nvPr/>
          </p:nvSpPr>
          <p:spPr bwMode="auto">
            <a:xfrm>
              <a:off x="6780641" y="2967772"/>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7" name="Freeform 1979"/>
            <p:cNvSpPr>
              <a:spLocks/>
            </p:cNvSpPr>
            <p:nvPr/>
          </p:nvSpPr>
          <p:spPr bwMode="auto">
            <a:xfrm>
              <a:off x="6994530"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8" name="Freeform 1980"/>
            <p:cNvSpPr>
              <a:spLocks noChangeAspect="1"/>
            </p:cNvSpPr>
            <p:nvPr/>
          </p:nvSpPr>
          <p:spPr bwMode="auto">
            <a:xfrm>
              <a:off x="6729410" y="2770434"/>
              <a:ext cx="82296" cy="103685"/>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59" name="Freeform 1981"/>
            <p:cNvSpPr>
              <a:spLocks/>
            </p:cNvSpPr>
            <p:nvPr/>
          </p:nvSpPr>
          <p:spPr bwMode="auto">
            <a:xfrm>
              <a:off x="6863891" y="27975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0" name="Freeform 1982"/>
            <p:cNvSpPr>
              <a:spLocks/>
            </p:cNvSpPr>
            <p:nvPr/>
          </p:nvSpPr>
          <p:spPr bwMode="auto">
            <a:xfrm>
              <a:off x="6845961" y="274453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1" name="Freeform 1983"/>
            <p:cNvSpPr>
              <a:spLocks/>
            </p:cNvSpPr>
            <p:nvPr/>
          </p:nvSpPr>
          <p:spPr bwMode="auto">
            <a:xfrm>
              <a:off x="6909999" y="289623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2" name="Freeform 1984"/>
            <p:cNvSpPr>
              <a:spLocks noChangeAspect="1"/>
            </p:cNvSpPr>
            <p:nvPr/>
          </p:nvSpPr>
          <p:spPr bwMode="auto">
            <a:xfrm>
              <a:off x="6729410" y="2923371"/>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3" name="Freeform 1985"/>
            <p:cNvSpPr>
              <a:spLocks/>
            </p:cNvSpPr>
            <p:nvPr/>
          </p:nvSpPr>
          <p:spPr bwMode="auto">
            <a:xfrm>
              <a:off x="6642320" y="2896237"/>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4" name="Freeform 1986"/>
            <p:cNvSpPr>
              <a:spLocks/>
            </p:cNvSpPr>
            <p:nvPr/>
          </p:nvSpPr>
          <p:spPr bwMode="auto">
            <a:xfrm>
              <a:off x="6803695" y="2904870"/>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5" name="Freeform 1987"/>
            <p:cNvSpPr>
              <a:spLocks noChangeAspect="1"/>
            </p:cNvSpPr>
            <p:nvPr/>
          </p:nvSpPr>
          <p:spPr bwMode="auto">
            <a:xfrm>
              <a:off x="6725570" y="2913504"/>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6" name="Freeform 1988"/>
            <p:cNvSpPr>
              <a:spLocks/>
            </p:cNvSpPr>
            <p:nvPr/>
          </p:nvSpPr>
          <p:spPr bwMode="auto">
            <a:xfrm>
              <a:off x="7017584" y="2909804"/>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7" name="Freeform 1989"/>
            <p:cNvSpPr>
              <a:spLocks noChangeAspect="1"/>
            </p:cNvSpPr>
            <p:nvPr/>
          </p:nvSpPr>
          <p:spPr bwMode="auto">
            <a:xfrm>
              <a:off x="6725570" y="2829635"/>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8" name="Freeform 1990"/>
            <p:cNvSpPr>
              <a:spLocks/>
            </p:cNvSpPr>
            <p:nvPr/>
          </p:nvSpPr>
          <p:spPr bwMode="auto">
            <a:xfrm>
              <a:off x="6840837" y="282470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69" name="Freeform 1991"/>
            <p:cNvSpPr>
              <a:spLocks/>
            </p:cNvSpPr>
            <p:nvPr/>
          </p:nvSpPr>
          <p:spPr bwMode="auto">
            <a:xfrm>
              <a:off x="6849802" y="27395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0" name="Freeform 1992"/>
            <p:cNvSpPr>
              <a:spLocks/>
            </p:cNvSpPr>
            <p:nvPr/>
          </p:nvSpPr>
          <p:spPr bwMode="auto">
            <a:xfrm>
              <a:off x="7155905" y="249416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1" name="Freeform 1993"/>
            <p:cNvSpPr>
              <a:spLocks/>
            </p:cNvSpPr>
            <p:nvPr/>
          </p:nvSpPr>
          <p:spPr bwMode="auto">
            <a:xfrm>
              <a:off x="6886945" y="288266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2" name="Freeform 1994"/>
            <p:cNvSpPr>
              <a:spLocks/>
            </p:cNvSpPr>
            <p:nvPr/>
          </p:nvSpPr>
          <p:spPr bwMode="auto">
            <a:xfrm>
              <a:off x="7851359" y="281976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3" name="Freeform 1995"/>
            <p:cNvSpPr>
              <a:spLocks noChangeAspect="1"/>
            </p:cNvSpPr>
            <p:nvPr/>
          </p:nvSpPr>
          <p:spPr bwMode="auto">
            <a:xfrm>
              <a:off x="6766553" y="2954204"/>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4" name="Freeform 1996"/>
            <p:cNvSpPr>
              <a:spLocks/>
            </p:cNvSpPr>
            <p:nvPr/>
          </p:nvSpPr>
          <p:spPr bwMode="auto">
            <a:xfrm>
              <a:off x="6845961"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5" name="Freeform 1997"/>
            <p:cNvSpPr>
              <a:spLocks/>
            </p:cNvSpPr>
            <p:nvPr/>
          </p:nvSpPr>
          <p:spPr bwMode="auto">
            <a:xfrm>
              <a:off x="6892068" y="256076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6" name="Freeform 1998"/>
            <p:cNvSpPr>
              <a:spLocks/>
            </p:cNvSpPr>
            <p:nvPr/>
          </p:nvSpPr>
          <p:spPr bwMode="auto">
            <a:xfrm>
              <a:off x="8092143" y="253486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7" name="Freeform 1999"/>
            <p:cNvSpPr>
              <a:spLocks/>
            </p:cNvSpPr>
            <p:nvPr/>
          </p:nvSpPr>
          <p:spPr bwMode="auto">
            <a:xfrm>
              <a:off x="6812661" y="294557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8" name="Freeform 2000"/>
            <p:cNvSpPr>
              <a:spLocks/>
            </p:cNvSpPr>
            <p:nvPr/>
          </p:nvSpPr>
          <p:spPr bwMode="auto">
            <a:xfrm>
              <a:off x="7786041" y="2874036"/>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79" name="Freeform 2001"/>
            <p:cNvSpPr>
              <a:spLocks/>
            </p:cNvSpPr>
            <p:nvPr/>
          </p:nvSpPr>
          <p:spPr bwMode="auto">
            <a:xfrm>
              <a:off x="6836996" y="28160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0" name="Freeform 2002"/>
            <p:cNvSpPr>
              <a:spLocks/>
            </p:cNvSpPr>
            <p:nvPr/>
          </p:nvSpPr>
          <p:spPr bwMode="auto">
            <a:xfrm>
              <a:off x="6952263" y="225735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1" name="Freeform 2003"/>
            <p:cNvSpPr>
              <a:spLocks/>
            </p:cNvSpPr>
            <p:nvPr/>
          </p:nvSpPr>
          <p:spPr bwMode="auto">
            <a:xfrm>
              <a:off x="6924087" y="232025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2" name="Freeform 2004"/>
            <p:cNvSpPr>
              <a:spLocks/>
            </p:cNvSpPr>
            <p:nvPr/>
          </p:nvSpPr>
          <p:spPr bwMode="auto">
            <a:xfrm>
              <a:off x="8037071" y="264586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3" name="Freeform 2005"/>
            <p:cNvSpPr>
              <a:spLocks/>
            </p:cNvSpPr>
            <p:nvPr/>
          </p:nvSpPr>
          <p:spPr bwMode="auto">
            <a:xfrm>
              <a:off x="6892068" y="279386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4" name="Freeform 2006"/>
            <p:cNvSpPr>
              <a:spLocks/>
            </p:cNvSpPr>
            <p:nvPr/>
          </p:nvSpPr>
          <p:spPr bwMode="auto">
            <a:xfrm>
              <a:off x="7759145" y="2802501"/>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5" name="Freeform 2007"/>
            <p:cNvSpPr>
              <a:spLocks noChangeAspect="1"/>
            </p:cNvSpPr>
            <p:nvPr/>
          </p:nvSpPr>
          <p:spPr bwMode="auto">
            <a:xfrm>
              <a:off x="6794730" y="2918437"/>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6" name="Freeform 2008"/>
            <p:cNvSpPr>
              <a:spLocks/>
            </p:cNvSpPr>
            <p:nvPr/>
          </p:nvSpPr>
          <p:spPr bwMode="auto">
            <a:xfrm>
              <a:off x="7007337" y="2212955"/>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7" name="Freeform 2009"/>
            <p:cNvSpPr>
              <a:spLocks/>
            </p:cNvSpPr>
            <p:nvPr/>
          </p:nvSpPr>
          <p:spPr bwMode="auto">
            <a:xfrm>
              <a:off x="6915122" y="2395493"/>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8" name="Freeform 2010"/>
            <p:cNvSpPr>
              <a:spLocks/>
            </p:cNvSpPr>
            <p:nvPr/>
          </p:nvSpPr>
          <p:spPr bwMode="auto">
            <a:xfrm>
              <a:off x="8078055" y="27704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89" name="Freeform 2011"/>
            <p:cNvSpPr>
              <a:spLocks/>
            </p:cNvSpPr>
            <p:nvPr/>
          </p:nvSpPr>
          <p:spPr bwMode="auto">
            <a:xfrm>
              <a:off x="7049601" y="2833335"/>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0" name="Freeform 2012"/>
            <p:cNvSpPr>
              <a:spLocks/>
            </p:cNvSpPr>
            <p:nvPr/>
          </p:nvSpPr>
          <p:spPr bwMode="auto">
            <a:xfrm>
              <a:off x="6998371" y="2802501"/>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1" name="Freeform 2013"/>
            <p:cNvSpPr>
              <a:spLocks noChangeAspect="1"/>
            </p:cNvSpPr>
            <p:nvPr/>
          </p:nvSpPr>
          <p:spPr bwMode="auto">
            <a:xfrm>
              <a:off x="6757587" y="2918437"/>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2" name="Freeform 2014"/>
            <p:cNvSpPr>
              <a:spLocks/>
            </p:cNvSpPr>
            <p:nvPr/>
          </p:nvSpPr>
          <p:spPr bwMode="auto">
            <a:xfrm>
              <a:off x="6915122" y="2458393"/>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3" name="Freeform 2015"/>
            <p:cNvSpPr>
              <a:spLocks/>
            </p:cNvSpPr>
            <p:nvPr/>
          </p:nvSpPr>
          <p:spPr bwMode="auto">
            <a:xfrm>
              <a:off x="6901033" y="242756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4" name="Freeform 2016"/>
            <p:cNvSpPr>
              <a:spLocks/>
            </p:cNvSpPr>
            <p:nvPr/>
          </p:nvSpPr>
          <p:spPr bwMode="auto">
            <a:xfrm>
              <a:off x="7267331" y="2695198"/>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5" name="Freeform 2017"/>
            <p:cNvSpPr>
              <a:spLocks/>
            </p:cNvSpPr>
            <p:nvPr/>
          </p:nvSpPr>
          <p:spPr bwMode="auto">
            <a:xfrm>
              <a:off x="7387723" y="26680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6" name="Freeform 2018"/>
            <p:cNvSpPr>
              <a:spLocks/>
            </p:cNvSpPr>
            <p:nvPr/>
          </p:nvSpPr>
          <p:spPr bwMode="auto">
            <a:xfrm>
              <a:off x="7911556" y="27173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7" name="Freeform 2019"/>
            <p:cNvSpPr>
              <a:spLocks/>
            </p:cNvSpPr>
            <p:nvPr/>
          </p:nvSpPr>
          <p:spPr bwMode="auto">
            <a:xfrm>
              <a:off x="6715322" y="27038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8" name="Freeform 2020"/>
            <p:cNvSpPr>
              <a:spLocks/>
            </p:cNvSpPr>
            <p:nvPr/>
          </p:nvSpPr>
          <p:spPr bwMode="auto">
            <a:xfrm>
              <a:off x="6989406" y="2315324"/>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099" name="Freeform 2021"/>
            <p:cNvSpPr>
              <a:spLocks/>
            </p:cNvSpPr>
            <p:nvPr/>
          </p:nvSpPr>
          <p:spPr bwMode="auto">
            <a:xfrm>
              <a:off x="6886945" y="2548429"/>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lumMod val="75000"/>
              </a:schemeClr>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0" name="Freeform 2022"/>
            <p:cNvSpPr>
              <a:spLocks/>
            </p:cNvSpPr>
            <p:nvPr/>
          </p:nvSpPr>
          <p:spPr bwMode="auto">
            <a:xfrm>
              <a:off x="6849802" y="28777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1" name="Freeform 2023"/>
            <p:cNvSpPr>
              <a:spLocks/>
            </p:cNvSpPr>
            <p:nvPr/>
          </p:nvSpPr>
          <p:spPr bwMode="auto">
            <a:xfrm>
              <a:off x="6697392" y="28604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2" name="Freeform 2024"/>
            <p:cNvSpPr>
              <a:spLocks noChangeAspect="1"/>
            </p:cNvSpPr>
            <p:nvPr/>
          </p:nvSpPr>
          <p:spPr bwMode="auto">
            <a:xfrm>
              <a:off x="6757587"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3" name="Freeform 2025"/>
            <p:cNvSpPr>
              <a:spLocks noChangeAspect="1"/>
            </p:cNvSpPr>
            <p:nvPr/>
          </p:nvSpPr>
          <p:spPr bwMode="auto">
            <a:xfrm>
              <a:off x="6725570" y="2816069"/>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4" name="Freeform 2026"/>
            <p:cNvSpPr>
              <a:spLocks/>
            </p:cNvSpPr>
            <p:nvPr/>
          </p:nvSpPr>
          <p:spPr bwMode="auto">
            <a:xfrm>
              <a:off x="6984283" y="246702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5" name="Freeform 2027"/>
            <p:cNvSpPr>
              <a:spLocks/>
            </p:cNvSpPr>
            <p:nvPr/>
          </p:nvSpPr>
          <p:spPr bwMode="auto">
            <a:xfrm>
              <a:off x="6860049" y="260639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6" name="Freeform 2028"/>
            <p:cNvSpPr>
              <a:spLocks/>
            </p:cNvSpPr>
            <p:nvPr/>
          </p:nvSpPr>
          <p:spPr bwMode="auto">
            <a:xfrm>
              <a:off x="6998371" y="278030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7" name="Freeform 2029"/>
            <p:cNvSpPr>
              <a:spLocks/>
            </p:cNvSpPr>
            <p:nvPr/>
          </p:nvSpPr>
          <p:spPr bwMode="auto">
            <a:xfrm>
              <a:off x="6715322" y="2899936"/>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8" name="Freeform 2031"/>
            <p:cNvSpPr>
              <a:spLocks/>
            </p:cNvSpPr>
            <p:nvPr/>
          </p:nvSpPr>
          <p:spPr bwMode="auto">
            <a:xfrm>
              <a:off x="7564469"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09" name="Freeform 2032"/>
            <p:cNvSpPr>
              <a:spLocks/>
            </p:cNvSpPr>
            <p:nvPr/>
          </p:nvSpPr>
          <p:spPr bwMode="auto">
            <a:xfrm>
              <a:off x="6702516"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0" name="Freeform 2033"/>
            <p:cNvSpPr>
              <a:spLocks noChangeAspect="1"/>
            </p:cNvSpPr>
            <p:nvPr/>
          </p:nvSpPr>
          <p:spPr bwMode="auto">
            <a:xfrm>
              <a:off x="6789607" y="2932005"/>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1" name="Freeform 2034"/>
            <p:cNvSpPr>
              <a:spLocks/>
            </p:cNvSpPr>
            <p:nvPr/>
          </p:nvSpPr>
          <p:spPr bwMode="auto">
            <a:xfrm>
              <a:off x="6892068" y="26594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2" name="Freeform 2035"/>
            <p:cNvSpPr>
              <a:spLocks/>
            </p:cNvSpPr>
            <p:nvPr/>
          </p:nvSpPr>
          <p:spPr bwMode="auto">
            <a:xfrm>
              <a:off x="6869014" y="265449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3" name="Freeform 2036"/>
            <p:cNvSpPr>
              <a:spLocks/>
            </p:cNvSpPr>
            <p:nvPr/>
          </p:nvSpPr>
          <p:spPr bwMode="auto">
            <a:xfrm>
              <a:off x="6877979" y="28518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4" name="Freeform 2037"/>
            <p:cNvSpPr>
              <a:spLocks/>
            </p:cNvSpPr>
            <p:nvPr/>
          </p:nvSpPr>
          <p:spPr bwMode="auto">
            <a:xfrm>
              <a:off x="6994530" y="27173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5" name="Freeform 2038"/>
            <p:cNvSpPr>
              <a:spLocks/>
            </p:cNvSpPr>
            <p:nvPr/>
          </p:nvSpPr>
          <p:spPr bwMode="auto">
            <a:xfrm>
              <a:off x="7346740" y="28826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6" name="Freeform 2039"/>
            <p:cNvSpPr>
              <a:spLocks/>
            </p:cNvSpPr>
            <p:nvPr/>
          </p:nvSpPr>
          <p:spPr bwMode="auto">
            <a:xfrm>
              <a:off x="7178959" y="26680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7" name="Freeform 2040"/>
            <p:cNvSpPr>
              <a:spLocks noChangeAspect="1"/>
            </p:cNvSpPr>
            <p:nvPr/>
          </p:nvSpPr>
          <p:spPr bwMode="auto">
            <a:xfrm>
              <a:off x="6734534" y="2784000"/>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8" name="Freeform 2041"/>
            <p:cNvSpPr>
              <a:spLocks/>
            </p:cNvSpPr>
            <p:nvPr/>
          </p:nvSpPr>
          <p:spPr bwMode="auto">
            <a:xfrm>
              <a:off x="6849802" y="2841969"/>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19" name="Freeform 2042"/>
            <p:cNvSpPr>
              <a:spLocks/>
            </p:cNvSpPr>
            <p:nvPr/>
          </p:nvSpPr>
          <p:spPr bwMode="auto">
            <a:xfrm>
              <a:off x="6860049" y="27359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0" name="Freeform 2043"/>
            <p:cNvSpPr>
              <a:spLocks/>
            </p:cNvSpPr>
            <p:nvPr/>
          </p:nvSpPr>
          <p:spPr bwMode="auto">
            <a:xfrm>
              <a:off x="7424866" y="268656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1" name="Freeform 2044"/>
            <p:cNvSpPr>
              <a:spLocks/>
            </p:cNvSpPr>
            <p:nvPr/>
          </p:nvSpPr>
          <p:spPr bwMode="auto">
            <a:xfrm>
              <a:off x="6915122"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2" name="Freeform 2045"/>
            <p:cNvSpPr>
              <a:spLocks/>
            </p:cNvSpPr>
            <p:nvPr/>
          </p:nvSpPr>
          <p:spPr bwMode="auto">
            <a:xfrm>
              <a:off x="7879537" y="259283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3" name="Freeform 2046"/>
            <p:cNvSpPr>
              <a:spLocks/>
            </p:cNvSpPr>
            <p:nvPr/>
          </p:nvSpPr>
          <p:spPr bwMode="auto">
            <a:xfrm>
              <a:off x="6646161" y="2659432"/>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4" name="Freeform 2047"/>
            <p:cNvSpPr>
              <a:spLocks/>
            </p:cNvSpPr>
            <p:nvPr/>
          </p:nvSpPr>
          <p:spPr bwMode="auto">
            <a:xfrm>
              <a:off x="6845961"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5" name="Freeform 2048"/>
            <p:cNvSpPr>
              <a:spLocks/>
            </p:cNvSpPr>
            <p:nvPr/>
          </p:nvSpPr>
          <p:spPr bwMode="auto">
            <a:xfrm>
              <a:off x="6812661" y="2869103"/>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6" name="Freeform 2049"/>
            <p:cNvSpPr>
              <a:spLocks/>
            </p:cNvSpPr>
            <p:nvPr/>
          </p:nvSpPr>
          <p:spPr bwMode="auto">
            <a:xfrm>
              <a:off x="8194604" y="26507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7" name="Freeform 2050"/>
            <p:cNvSpPr>
              <a:spLocks/>
            </p:cNvSpPr>
            <p:nvPr/>
          </p:nvSpPr>
          <p:spPr bwMode="auto">
            <a:xfrm>
              <a:off x="7415900" y="273959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8" name="Freeform 2051"/>
            <p:cNvSpPr>
              <a:spLocks/>
            </p:cNvSpPr>
            <p:nvPr/>
          </p:nvSpPr>
          <p:spPr bwMode="auto">
            <a:xfrm>
              <a:off x="6961229" y="286540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29" name="Freeform 2052"/>
            <p:cNvSpPr>
              <a:spLocks noChangeAspect="1"/>
            </p:cNvSpPr>
            <p:nvPr/>
          </p:nvSpPr>
          <p:spPr bwMode="auto">
            <a:xfrm>
              <a:off x="6752464" y="2904870"/>
              <a:ext cx="82296" cy="103685"/>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0" name="Freeform 2053"/>
            <p:cNvSpPr>
              <a:spLocks/>
            </p:cNvSpPr>
            <p:nvPr/>
          </p:nvSpPr>
          <p:spPr bwMode="auto">
            <a:xfrm>
              <a:off x="6840837" y="283826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1" name="Freeform 2054"/>
            <p:cNvSpPr>
              <a:spLocks/>
            </p:cNvSpPr>
            <p:nvPr/>
          </p:nvSpPr>
          <p:spPr bwMode="auto">
            <a:xfrm>
              <a:off x="6822908" y="2838269"/>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2" name="Freeform 2055"/>
            <p:cNvSpPr>
              <a:spLocks/>
            </p:cNvSpPr>
            <p:nvPr/>
          </p:nvSpPr>
          <p:spPr bwMode="auto">
            <a:xfrm>
              <a:off x="8175393" y="2610097"/>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3" name="Freeform 2056"/>
            <p:cNvSpPr>
              <a:spLocks/>
            </p:cNvSpPr>
            <p:nvPr/>
          </p:nvSpPr>
          <p:spPr bwMode="auto">
            <a:xfrm>
              <a:off x="6929210" y="282963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4" name="Freeform 2057"/>
            <p:cNvSpPr>
              <a:spLocks noChangeAspect="1"/>
            </p:cNvSpPr>
            <p:nvPr/>
          </p:nvSpPr>
          <p:spPr bwMode="auto">
            <a:xfrm>
              <a:off x="6799854" y="2959139"/>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5" name="Freeform 2058"/>
            <p:cNvSpPr>
              <a:spLocks noChangeAspect="1"/>
            </p:cNvSpPr>
            <p:nvPr/>
          </p:nvSpPr>
          <p:spPr bwMode="auto">
            <a:xfrm>
              <a:off x="6739658" y="2865403"/>
              <a:ext cx="82296" cy="10576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6" name="Freeform 2059"/>
            <p:cNvSpPr>
              <a:spLocks/>
            </p:cNvSpPr>
            <p:nvPr/>
          </p:nvSpPr>
          <p:spPr bwMode="auto">
            <a:xfrm>
              <a:off x="6826749" y="28555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7" name="Freeform 2060"/>
            <p:cNvSpPr>
              <a:spLocks/>
            </p:cNvSpPr>
            <p:nvPr/>
          </p:nvSpPr>
          <p:spPr bwMode="auto">
            <a:xfrm>
              <a:off x="6831872" y="282963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8" name="Freeform 2061"/>
            <p:cNvSpPr>
              <a:spLocks/>
            </p:cNvSpPr>
            <p:nvPr/>
          </p:nvSpPr>
          <p:spPr bwMode="auto">
            <a:xfrm>
              <a:off x="7336492"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39" name="Freeform 2062"/>
            <p:cNvSpPr>
              <a:spLocks/>
            </p:cNvSpPr>
            <p:nvPr/>
          </p:nvSpPr>
          <p:spPr bwMode="auto">
            <a:xfrm>
              <a:off x="7044478" y="2819768"/>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0" name="Freeform 2063"/>
            <p:cNvSpPr>
              <a:spLocks/>
            </p:cNvSpPr>
            <p:nvPr/>
          </p:nvSpPr>
          <p:spPr bwMode="auto">
            <a:xfrm>
              <a:off x="7281420" y="2882669"/>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1" name="Freeform 2064"/>
            <p:cNvSpPr>
              <a:spLocks/>
            </p:cNvSpPr>
            <p:nvPr/>
          </p:nvSpPr>
          <p:spPr bwMode="auto">
            <a:xfrm>
              <a:off x="7504274" y="286910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2" name="Freeform 2065"/>
            <p:cNvSpPr>
              <a:spLocks noChangeAspect="1"/>
            </p:cNvSpPr>
            <p:nvPr/>
          </p:nvSpPr>
          <p:spPr bwMode="auto">
            <a:xfrm>
              <a:off x="6720446" y="2775367"/>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3" name="Freeform 2066"/>
            <p:cNvSpPr>
              <a:spLocks/>
            </p:cNvSpPr>
            <p:nvPr/>
          </p:nvSpPr>
          <p:spPr bwMode="auto">
            <a:xfrm>
              <a:off x="6845961" y="2788934"/>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4" name="Freeform 2067"/>
            <p:cNvSpPr>
              <a:spLocks/>
            </p:cNvSpPr>
            <p:nvPr/>
          </p:nvSpPr>
          <p:spPr bwMode="auto">
            <a:xfrm>
              <a:off x="6845961" y="2758100"/>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5" name="Freeform 2068"/>
            <p:cNvSpPr>
              <a:spLocks/>
            </p:cNvSpPr>
            <p:nvPr/>
          </p:nvSpPr>
          <p:spPr bwMode="auto">
            <a:xfrm>
              <a:off x="7383882" y="2463328"/>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6" name="Freeform 2069"/>
            <p:cNvSpPr>
              <a:spLocks/>
            </p:cNvSpPr>
            <p:nvPr/>
          </p:nvSpPr>
          <p:spPr bwMode="auto">
            <a:xfrm>
              <a:off x="6901033" y="283333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7" name="Freeform 2070"/>
            <p:cNvSpPr>
              <a:spLocks/>
            </p:cNvSpPr>
            <p:nvPr/>
          </p:nvSpPr>
          <p:spPr bwMode="auto">
            <a:xfrm>
              <a:off x="7499150" y="2877736"/>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8" name="Freeform 2071"/>
            <p:cNvSpPr>
              <a:spLocks/>
            </p:cNvSpPr>
            <p:nvPr/>
          </p:nvSpPr>
          <p:spPr bwMode="auto">
            <a:xfrm>
              <a:off x="6651285" y="28999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49" name="Freeform 2072"/>
            <p:cNvSpPr>
              <a:spLocks/>
            </p:cNvSpPr>
            <p:nvPr/>
          </p:nvSpPr>
          <p:spPr bwMode="auto">
            <a:xfrm>
              <a:off x="7364669" y="2467027"/>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0" name="Freeform 2073"/>
            <p:cNvSpPr>
              <a:spLocks/>
            </p:cNvSpPr>
            <p:nvPr/>
          </p:nvSpPr>
          <p:spPr bwMode="auto">
            <a:xfrm>
              <a:off x="6920246" y="2784000"/>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1" name="Freeform 2074"/>
            <p:cNvSpPr>
              <a:spLocks/>
            </p:cNvSpPr>
            <p:nvPr/>
          </p:nvSpPr>
          <p:spPr bwMode="auto">
            <a:xfrm>
              <a:off x="7091868" y="261503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2" name="Freeform 2075"/>
            <p:cNvSpPr>
              <a:spLocks/>
            </p:cNvSpPr>
            <p:nvPr/>
          </p:nvSpPr>
          <p:spPr bwMode="auto">
            <a:xfrm>
              <a:off x="7109798" y="26643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3" name="Freeform 2076"/>
            <p:cNvSpPr>
              <a:spLocks/>
            </p:cNvSpPr>
            <p:nvPr/>
          </p:nvSpPr>
          <p:spPr bwMode="auto">
            <a:xfrm>
              <a:off x="6952263" y="27001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4" name="Freeform 2077"/>
            <p:cNvSpPr>
              <a:spLocks/>
            </p:cNvSpPr>
            <p:nvPr/>
          </p:nvSpPr>
          <p:spPr bwMode="auto">
            <a:xfrm>
              <a:off x="6909999"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5" name="Freeform 2078"/>
            <p:cNvSpPr>
              <a:spLocks/>
            </p:cNvSpPr>
            <p:nvPr/>
          </p:nvSpPr>
          <p:spPr bwMode="auto">
            <a:xfrm>
              <a:off x="7244277"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6" name="Freeform 2079"/>
            <p:cNvSpPr>
              <a:spLocks/>
            </p:cNvSpPr>
            <p:nvPr/>
          </p:nvSpPr>
          <p:spPr bwMode="auto">
            <a:xfrm>
              <a:off x="7058567" y="2717399"/>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7" name="Freeform 2080"/>
            <p:cNvSpPr>
              <a:spLocks noChangeAspect="1"/>
            </p:cNvSpPr>
            <p:nvPr/>
          </p:nvSpPr>
          <p:spPr bwMode="auto">
            <a:xfrm>
              <a:off x="6743499" y="2945571"/>
              <a:ext cx="82296" cy="103685"/>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8" name="Freeform 2081"/>
            <p:cNvSpPr>
              <a:spLocks/>
            </p:cNvSpPr>
            <p:nvPr/>
          </p:nvSpPr>
          <p:spPr bwMode="auto">
            <a:xfrm>
              <a:off x="7063690" y="27223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59" name="Freeform 2082"/>
            <p:cNvSpPr>
              <a:spLocks/>
            </p:cNvSpPr>
            <p:nvPr/>
          </p:nvSpPr>
          <p:spPr bwMode="auto">
            <a:xfrm>
              <a:off x="6826749" y="280620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0" name="Freeform 2083"/>
            <p:cNvSpPr>
              <a:spLocks/>
            </p:cNvSpPr>
            <p:nvPr/>
          </p:nvSpPr>
          <p:spPr bwMode="auto">
            <a:xfrm>
              <a:off x="7132851" y="257063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1" name="Freeform 2084"/>
            <p:cNvSpPr>
              <a:spLocks/>
            </p:cNvSpPr>
            <p:nvPr/>
          </p:nvSpPr>
          <p:spPr bwMode="auto">
            <a:xfrm>
              <a:off x="7184082" y="2730967"/>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2" name="Freeform 2085"/>
            <p:cNvSpPr>
              <a:spLocks/>
            </p:cNvSpPr>
            <p:nvPr/>
          </p:nvSpPr>
          <p:spPr bwMode="auto">
            <a:xfrm>
              <a:off x="6869014" y="2802501"/>
              <a:ext cx="82296" cy="82296"/>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3" name="Freeform 2086"/>
            <p:cNvSpPr>
              <a:spLocks/>
            </p:cNvSpPr>
            <p:nvPr/>
          </p:nvSpPr>
          <p:spPr bwMode="auto">
            <a:xfrm>
              <a:off x="7786041" y="272603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4" name="Freeform 2087"/>
            <p:cNvSpPr>
              <a:spLocks/>
            </p:cNvSpPr>
            <p:nvPr/>
          </p:nvSpPr>
          <p:spPr bwMode="auto">
            <a:xfrm>
              <a:off x="7007337" y="2735900"/>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5" name="Freeform 2088"/>
            <p:cNvSpPr>
              <a:spLocks/>
            </p:cNvSpPr>
            <p:nvPr/>
          </p:nvSpPr>
          <p:spPr bwMode="auto">
            <a:xfrm>
              <a:off x="6897192"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6" name="Freeform 2089"/>
            <p:cNvSpPr>
              <a:spLocks/>
            </p:cNvSpPr>
            <p:nvPr/>
          </p:nvSpPr>
          <p:spPr bwMode="auto">
            <a:xfrm>
              <a:off x="7920521" y="278030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7" name="Freeform 2090"/>
            <p:cNvSpPr>
              <a:spLocks/>
            </p:cNvSpPr>
            <p:nvPr/>
          </p:nvSpPr>
          <p:spPr bwMode="auto">
            <a:xfrm>
              <a:off x="7392847" y="261009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8" name="Freeform 2091"/>
            <p:cNvSpPr>
              <a:spLocks/>
            </p:cNvSpPr>
            <p:nvPr/>
          </p:nvSpPr>
          <p:spPr bwMode="auto">
            <a:xfrm>
              <a:off x="6849802" y="2887604"/>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69" name="Freeform 2092"/>
            <p:cNvSpPr>
              <a:spLocks noChangeAspect="1"/>
            </p:cNvSpPr>
            <p:nvPr/>
          </p:nvSpPr>
          <p:spPr bwMode="auto">
            <a:xfrm>
              <a:off x="6785765" y="2962838"/>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0" name="Freeform 2093"/>
            <p:cNvSpPr>
              <a:spLocks/>
            </p:cNvSpPr>
            <p:nvPr/>
          </p:nvSpPr>
          <p:spPr bwMode="auto">
            <a:xfrm>
              <a:off x="7481220" y="265943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1" name="Freeform 2094"/>
            <p:cNvSpPr>
              <a:spLocks/>
            </p:cNvSpPr>
            <p:nvPr/>
          </p:nvSpPr>
          <p:spPr bwMode="auto">
            <a:xfrm>
              <a:off x="7175117" y="2444827"/>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2" name="Freeform 2095"/>
            <p:cNvSpPr>
              <a:spLocks/>
            </p:cNvSpPr>
            <p:nvPr/>
          </p:nvSpPr>
          <p:spPr bwMode="auto">
            <a:xfrm>
              <a:off x="7104675" y="2793868"/>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3" name="Freeform 2096"/>
            <p:cNvSpPr>
              <a:spLocks/>
            </p:cNvSpPr>
            <p:nvPr/>
          </p:nvSpPr>
          <p:spPr bwMode="auto">
            <a:xfrm>
              <a:off x="7262208" y="2690265"/>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4" name="Freeform 2097"/>
            <p:cNvSpPr>
              <a:spLocks/>
            </p:cNvSpPr>
            <p:nvPr/>
          </p:nvSpPr>
          <p:spPr bwMode="auto">
            <a:xfrm>
              <a:off x="7058567" y="2615031"/>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5" name="Freeform 2098"/>
            <p:cNvSpPr>
              <a:spLocks/>
            </p:cNvSpPr>
            <p:nvPr/>
          </p:nvSpPr>
          <p:spPr bwMode="auto">
            <a:xfrm>
              <a:off x="6845961" y="292337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6" name="Freeform 2099"/>
            <p:cNvSpPr>
              <a:spLocks/>
            </p:cNvSpPr>
            <p:nvPr/>
          </p:nvSpPr>
          <p:spPr bwMode="auto">
            <a:xfrm>
              <a:off x="7679737" y="28740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7" name="Freeform 2100"/>
            <p:cNvSpPr>
              <a:spLocks/>
            </p:cNvSpPr>
            <p:nvPr/>
          </p:nvSpPr>
          <p:spPr bwMode="auto">
            <a:xfrm>
              <a:off x="7346740" y="265943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8" name="Freeform 2101"/>
            <p:cNvSpPr>
              <a:spLocks/>
            </p:cNvSpPr>
            <p:nvPr/>
          </p:nvSpPr>
          <p:spPr bwMode="auto">
            <a:xfrm>
              <a:off x="7406936" y="2615031"/>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79" name="Freeform 2102"/>
            <p:cNvSpPr>
              <a:spLocks/>
            </p:cNvSpPr>
            <p:nvPr/>
          </p:nvSpPr>
          <p:spPr bwMode="auto">
            <a:xfrm>
              <a:off x="6947140" y="2748234"/>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0" name="Freeform 2103"/>
            <p:cNvSpPr>
              <a:spLocks/>
            </p:cNvSpPr>
            <p:nvPr/>
          </p:nvSpPr>
          <p:spPr bwMode="auto">
            <a:xfrm>
              <a:off x="7081621" y="27840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1" name="Freeform 2104"/>
            <p:cNvSpPr>
              <a:spLocks/>
            </p:cNvSpPr>
            <p:nvPr/>
          </p:nvSpPr>
          <p:spPr bwMode="auto">
            <a:xfrm>
              <a:off x="6803695" y="2949271"/>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2" name="Freeform 2105"/>
            <p:cNvSpPr>
              <a:spLocks/>
            </p:cNvSpPr>
            <p:nvPr/>
          </p:nvSpPr>
          <p:spPr bwMode="auto">
            <a:xfrm>
              <a:off x="7541416" y="2877736"/>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3" name="Freeform 2106"/>
            <p:cNvSpPr>
              <a:spLocks noChangeAspect="1"/>
            </p:cNvSpPr>
            <p:nvPr/>
          </p:nvSpPr>
          <p:spPr bwMode="auto">
            <a:xfrm>
              <a:off x="6799854" y="2954204"/>
              <a:ext cx="82296" cy="105760"/>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4" name="Freeform 2107"/>
            <p:cNvSpPr>
              <a:spLocks/>
            </p:cNvSpPr>
            <p:nvPr/>
          </p:nvSpPr>
          <p:spPr bwMode="auto">
            <a:xfrm>
              <a:off x="6957387" y="2855535"/>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5" name="Freeform 2108"/>
            <p:cNvSpPr>
              <a:spLocks noChangeAspect="1"/>
            </p:cNvSpPr>
            <p:nvPr/>
          </p:nvSpPr>
          <p:spPr bwMode="auto">
            <a:xfrm>
              <a:off x="6739658" y="2927070"/>
              <a:ext cx="82296" cy="105760"/>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6" name="Freeform 2109"/>
            <p:cNvSpPr>
              <a:spLocks noChangeAspect="1"/>
            </p:cNvSpPr>
            <p:nvPr/>
          </p:nvSpPr>
          <p:spPr bwMode="auto">
            <a:xfrm>
              <a:off x="6780641" y="2962838"/>
              <a:ext cx="82296" cy="103685"/>
            </a:xfrm>
            <a:custGeom>
              <a:avLst/>
              <a:gdLst>
                <a:gd name="T0" fmla="*/ 25 w 51"/>
                <a:gd name="T1" fmla="*/ 0 h 51"/>
                <a:gd name="T2" fmla="*/ 51 w 51"/>
                <a:gd name="T3" fmla="*/ 25 h 51"/>
                <a:gd name="T4" fmla="*/ 25 w 51"/>
                <a:gd name="T5" fmla="*/ 51 h 51"/>
                <a:gd name="T6" fmla="*/ 0 w 51"/>
                <a:gd name="T7" fmla="*/ 25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7" name="Freeform 2110"/>
            <p:cNvSpPr>
              <a:spLocks/>
            </p:cNvSpPr>
            <p:nvPr/>
          </p:nvSpPr>
          <p:spPr bwMode="auto">
            <a:xfrm>
              <a:off x="7063690" y="2632298"/>
              <a:ext cx="82296" cy="82296"/>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8" name="Freeform 2111"/>
            <p:cNvSpPr>
              <a:spLocks/>
            </p:cNvSpPr>
            <p:nvPr/>
          </p:nvSpPr>
          <p:spPr bwMode="auto">
            <a:xfrm>
              <a:off x="7067532" y="2587897"/>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89" name="Freeform 2112"/>
            <p:cNvSpPr>
              <a:spLocks/>
            </p:cNvSpPr>
            <p:nvPr/>
          </p:nvSpPr>
          <p:spPr bwMode="auto">
            <a:xfrm>
              <a:off x="7063690" y="2851836"/>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0" name="Freeform 2113"/>
            <p:cNvSpPr>
              <a:spLocks/>
            </p:cNvSpPr>
            <p:nvPr/>
          </p:nvSpPr>
          <p:spPr bwMode="auto">
            <a:xfrm>
              <a:off x="7067532" y="2664365"/>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1" name="Freeform 2114"/>
            <p:cNvSpPr>
              <a:spLocks/>
            </p:cNvSpPr>
            <p:nvPr/>
          </p:nvSpPr>
          <p:spPr bwMode="auto">
            <a:xfrm>
              <a:off x="6989406" y="2628598"/>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chemeClr val="bg1"/>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2" name="Freeform 2115"/>
            <p:cNvSpPr>
              <a:spLocks/>
            </p:cNvSpPr>
            <p:nvPr/>
          </p:nvSpPr>
          <p:spPr bwMode="auto">
            <a:xfrm>
              <a:off x="6591089" y="288266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3" name="Freeform 2116"/>
            <p:cNvSpPr>
              <a:spLocks/>
            </p:cNvSpPr>
            <p:nvPr/>
          </p:nvSpPr>
          <p:spPr bwMode="auto">
            <a:xfrm>
              <a:off x="7003495" y="2739599"/>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4" name="Freeform 2117"/>
            <p:cNvSpPr>
              <a:spLocks/>
            </p:cNvSpPr>
            <p:nvPr/>
          </p:nvSpPr>
          <p:spPr bwMode="auto">
            <a:xfrm>
              <a:off x="6934334" y="2766733"/>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5" name="Freeform 2118"/>
            <p:cNvSpPr>
              <a:spLocks/>
            </p:cNvSpPr>
            <p:nvPr/>
          </p:nvSpPr>
          <p:spPr bwMode="auto">
            <a:xfrm>
              <a:off x="7189206" y="27260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6" name="Freeform 2119"/>
            <p:cNvSpPr>
              <a:spLocks/>
            </p:cNvSpPr>
            <p:nvPr/>
          </p:nvSpPr>
          <p:spPr bwMode="auto">
            <a:xfrm>
              <a:off x="6980441" y="2829635"/>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7" name="Freeform 2120"/>
            <p:cNvSpPr>
              <a:spLocks/>
            </p:cNvSpPr>
            <p:nvPr/>
          </p:nvSpPr>
          <p:spPr bwMode="auto">
            <a:xfrm>
              <a:off x="7281420" y="2735900"/>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8" name="Freeform 2121"/>
            <p:cNvSpPr>
              <a:spLocks/>
            </p:cNvSpPr>
            <p:nvPr/>
          </p:nvSpPr>
          <p:spPr bwMode="auto">
            <a:xfrm>
              <a:off x="6961229" y="2700133"/>
              <a:ext cx="82296" cy="82296"/>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199" name="Freeform 2122"/>
            <p:cNvSpPr>
              <a:spLocks/>
            </p:cNvSpPr>
            <p:nvPr/>
          </p:nvSpPr>
          <p:spPr bwMode="auto">
            <a:xfrm>
              <a:off x="7109798" y="2700133"/>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0" name="Freeform 2123"/>
            <p:cNvSpPr>
              <a:spLocks/>
            </p:cNvSpPr>
            <p:nvPr/>
          </p:nvSpPr>
          <p:spPr bwMode="auto">
            <a:xfrm>
              <a:off x="7086744" y="2664365"/>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1" name="Freeform 2124"/>
            <p:cNvSpPr>
              <a:spLocks/>
            </p:cNvSpPr>
            <p:nvPr/>
          </p:nvSpPr>
          <p:spPr bwMode="auto">
            <a:xfrm>
              <a:off x="7095709" y="2784000"/>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2" name="Freeform 2125"/>
            <p:cNvSpPr>
              <a:spLocks/>
            </p:cNvSpPr>
            <p:nvPr/>
          </p:nvSpPr>
          <p:spPr bwMode="auto">
            <a:xfrm>
              <a:off x="7054725" y="2726033"/>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3" name="Freeform 2126"/>
            <p:cNvSpPr>
              <a:spLocks/>
            </p:cNvSpPr>
            <p:nvPr/>
          </p:nvSpPr>
          <p:spPr bwMode="auto">
            <a:xfrm>
              <a:off x="6715322" y="2891303"/>
              <a:ext cx="82296" cy="82296"/>
            </a:xfrm>
            <a:custGeom>
              <a:avLst/>
              <a:gdLst>
                <a:gd name="T0" fmla="*/ 26 w 51"/>
                <a:gd name="T1" fmla="*/ 0 h 51"/>
                <a:gd name="T2" fmla="*/ 51 w 51"/>
                <a:gd name="T3" fmla="*/ 26 h 51"/>
                <a:gd name="T4" fmla="*/ 26 w 51"/>
                <a:gd name="T5" fmla="*/ 51 h 51"/>
                <a:gd name="T6" fmla="*/ 0 w 51"/>
                <a:gd name="T7" fmla="*/ 26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6"/>
                  </a:lnTo>
                  <a:lnTo>
                    <a:pt x="26" y="51"/>
                  </a:lnTo>
                  <a:lnTo>
                    <a:pt x="0" y="26"/>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4" name="Freeform 2127"/>
            <p:cNvSpPr>
              <a:spLocks noChangeAspect="1"/>
            </p:cNvSpPr>
            <p:nvPr/>
          </p:nvSpPr>
          <p:spPr bwMode="auto">
            <a:xfrm>
              <a:off x="6729410" y="2932005"/>
              <a:ext cx="82296" cy="103685"/>
            </a:xfrm>
            <a:custGeom>
              <a:avLst/>
              <a:gdLst>
                <a:gd name="T0" fmla="*/ 26 w 51"/>
                <a:gd name="T1" fmla="*/ 0 h 50"/>
                <a:gd name="T2" fmla="*/ 51 w 51"/>
                <a:gd name="T3" fmla="*/ 25 h 50"/>
                <a:gd name="T4" fmla="*/ 26 w 51"/>
                <a:gd name="T5" fmla="*/ 50 h 50"/>
                <a:gd name="T6" fmla="*/ 0 w 51"/>
                <a:gd name="T7" fmla="*/ 25 h 50"/>
                <a:gd name="T8" fmla="*/ 26 w 51"/>
                <a:gd name="T9" fmla="*/ 0 h 50"/>
              </a:gdLst>
              <a:ahLst/>
              <a:cxnLst>
                <a:cxn ang="0">
                  <a:pos x="T0" y="T1"/>
                </a:cxn>
                <a:cxn ang="0">
                  <a:pos x="T2" y="T3"/>
                </a:cxn>
                <a:cxn ang="0">
                  <a:pos x="T4" y="T5"/>
                </a:cxn>
                <a:cxn ang="0">
                  <a:pos x="T6" y="T7"/>
                </a:cxn>
                <a:cxn ang="0">
                  <a:pos x="T8" y="T9"/>
                </a:cxn>
              </a:cxnLst>
              <a:rect l="0" t="0" r="r" b="b"/>
              <a:pathLst>
                <a:path w="51" h="50">
                  <a:moveTo>
                    <a:pt x="26" y="0"/>
                  </a:moveTo>
                  <a:lnTo>
                    <a:pt x="51" y="25"/>
                  </a:lnTo>
                  <a:lnTo>
                    <a:pt x="26" y="50"/>
                  </a:lnTo>
                  <a:lnTo>
                    <a:pt x="0" y="25"/>
                  </a:lnTo>
                  <a:lnTo>
                    <a:pt x="26"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5" name="Freeform 2128"/>
            <p:cNvSpPr>
              <a:spLocks/>
            </p:cNvSpPr>
            <p:nvPr/>
          </p:nvSpPr>
          <p:spPr bwMode="auto">
            <a:xfrm>
              <a:off x="6934334" y="2770434"/>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6" name="Freeform 2129"/>
            <p:cNvSpPr>
              <a:spLocks/>
            </p:cNvSpPr>
            <p:nvPr/>
          </p:nvSpPr>
          <p:spPr bwMode="auto">
            <a:xfrm>
              <a:off x="6711481" y="2841969"/>
              <a:ext cx="82296" cy="82296"/>
            </a:xfrm>
            <a:custGeom>
              <a:avLst/>
              <a:gdLst>
                <a:gd name="T0" fmla="*/ 25 w 50"/>
                <a:gd name="T1" fmla="*/ 0 h 51"/>
                <a:gd name="T2" fmla="*/ 50 w 50"/>
                <a:gd name="T3" fmla="*/ 26 h 51"/>
                <a:gd name="T4" fmla="*/ 25 w 50"/>
                <a:gd name="T5" fmla="*/ 51 h 51"/>
                <a:gd name="T6" fmla="*/ 0 w 50"/>
                <a:gd name="T7" fmla="*/ 26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7" name="Freeform 2130"/>
            <p:cNvSpPr>
              <a:spLocks/>
            </p:cNvSpPr>
            <p:nvPr/>
          </p:nvSpPr>
          <p:spPr bwMode="auto">
            <a:xfrm>
              <a:off x="6869014" y="288760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8" name="Freeform 2131"/>
            <p:cNvSpPr>
              <a:spLocks/>
            </p:cNvSpPr>
            <p:nvPr/>
          </p:nvSpPr>
          <p:spPr bwMode="auto">
            <a:xfrm>
              <a:off x="6877979" y="2887604"/>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09" name="Freeform 2132"/>
            <p:cNvSpPr>
              <a:spLocks noChangeAspect="1"/>
            </p:cNvSpPr>
            <p:nvPr/>
          </p:nvSpPr>
          <p:spPr bwMode="auto">
            <a:xfrm>
              <a:off x="6720446" y="2855535"/>
              <a:ext cx="82296" cy="103685"/>
            </a:xfrm>
            <a:custGeom>
              <a:avLst/>
              <a:gdLst>
                <a:gd name="T0" fmla="*/ 25 w 51"/>
                <a:gd name="T1" fmla="*/ 0 h 51"/>
                <a:gd name="T2" fmla="*/ 51 w 51"/>
                <a:gd name="T3" fmla="*/ 26 h 51"/>
                <a:gd name="T4" fmla="*/ 25 w 51"/>
                <a:gd name="T5" fmla="*/ 51 h 51"/>
                <a:gd name="T6" fmla="*/ 0 w 51"/>
                <a:gd name="T7" fmla="*/ 26 h 51"/>
                <a:gd name="T8" fmla="*/ 25 w 51"/>
                <a:gd name="T9" fmla="*/ 0 h 51"/>
              </a:gdLst>
              <a:ahLst/>
              <a:cxnLst>
                <a:cxn ang="0">
                  <a:pos x="T0" y="T1"/>
                </a:cxn>
                <a:cxn ang="0">
                  <a:pos x="T2" y="T3"/>
                </a:cxn>
                <a:cxn ang="0">
                  <a:pos x="T4" y="T5"/>
                </a:cxn>
                <a:cxn ang="0">
                  <a:pos x="T6" y="T7"/>
                </a:cxn>
                <a:cxn ang="0">
                  <a:pos x="T8" y="T9"/>
                </a:cxn>
              </a:cxnLst>
              <a:rect l="0" t="0" r="r" b="b"/>
              <a:pathLst>
                <a:path w="51" h="51">
                  <a:moveTo>
                    <a:pt x="25" y="0"/>
                  </a:moveTo>
                  <a:lnTo>
                    <a:pt x="51" y="26"/>
                  </a:lnTo>
                  <a:lnTo>
                    <a:pt x="25" y="51"/>
                  </a:lnTo>
                  <a:lnTo>
                    <a:pt x="0" y="26"/>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10" name="Freeform 2133"/>
            <p:cNvSpPr>
              <a:spLocks/>
            </p:cNvSpPr>
            <p:nvPr/>
          </p:nvSpPr>
          <p:spPr bwMode="auto">
            <a:xfrm>
              <a:off x="7661807" y="2874036"/>
              <a:ext cx="82296" cy="82296"/>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11" name="Freeform 2134"/>
            <p:cNvSpPr>
              <a:spLocks/>
            </p:cNvSpPr>
            <p:nvPr/>
          </p:nvSpPr>
          <p:spPr bwMode="auto">
            <a:xfrm>
              <a:off x="6817784" y="2959139"/>
              <a:ext cx="82296" cy="82296"/>
            </a:xfrm>
            <a:custGeom>
              <a:avLst/>
              <a:gdLst>
                <a:gd name="T0" fmla="*/ 25 w 51"/>
                <a:gd name="T1" fmla="*/ 0 h 50"/>
                <a:gd name="T2" fmla="*/ 51 w 51"/>
                <a:gd name="T3" fmla="*/ 25 h 50"/>
                <a:gd name="T4" fmla="*/ 25 w 51"/>
                <a:gd name="T5" fmla="*/ 50 h 50"/>
                <a:gd name="T6" fmla="*/ 0 w 51"/>
                <a:gd name="T7" fmla="*/ 25 h 50"/>
                <a:gd name="T8" fmla="*/ 25 w 51"/>
                <a:gd name="T9" fmla="*/ 0 h 50"/>
              </a:gdLst>
              <a:ahLst/>
              <a:cxnLst>
                <a:cxn ang="0">
                  <a:pos x="T0" y="T1"/>
                </a:cxn>
                <a:cxn ang="0">
                  <a:pos x="T2" y="T3"/>
                </a:cxn>
                <a:cxn ang="0">
                  <a:pos x="T4" y="T5"/>
                </a:cxn>
                <a:cxn ang="0">
                  <a:pos x="T6" y="T7"/>
                </a:cxn>
                <a:cxn ang="0">
                  <a:pos x="T8" y="T9"/>
                </a:cxn>
              </a:cxnLst>
              <a:rect l="0" t="0" r="r" b="b"/>
              <a:pathLst>
                <a:path w="51" h="50">
                  <a:moveTo>
                    <a:pt x="25" y="0"/>
                  </a:moveTo>
                  <a:lnTo>
                    <a:pt x="51" y="25"/>
                  </a:lnTo>
                  <a:lnTo>
                    <a:pt x="25" y="50"/>
                  </a:lnTo>
                  <a:lnTo>
                    <a:pt x="0" y="25"/>
                  </a:lnTo>
                  <a:lnTo>
                    <a:pt x="25" y="0"/>
                  </a:lnTo>
                  <a:close/>
                </a:path>
              </a:pathLst>
            </a:custGeom>
            <a:solidFill>
              <a:srgbClr val="000000"/>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12" name="Rectangle 2136"/>
            <p:cNvSpPr>
              <a:spLocks noChangeArrowheads="1"/>
            </p:cNvSpPr>
            <p:nvPr/>
          </p:nvSpPr>
          <p:spPr bwMode="auto">
            <a:xfrm>
              <a:off x="6686028" y="2434230"/>
              <a:ext cx="84960" cy="184666"/>
            </a:xfrm>
            <a:prstGeom prst="rect">
              <a:avLst/>
            </a:prstGeom>
            <a:solidFill>
              <a:schemeClr val="bg1"/>
            </a:solid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2</a:t>
              </a:r>
              <a:endParaRPr lang="en-US" altLang="en-US" sz="1200" b="1" dirty="0">
                <a:solidFill>
                  <a:prstClr val="black"/>
                </a:solidFill>
                <a:latin typeface="Arial" panose="020B0604020202020204" pitchFamily="34" charset="0"/>
              </a:endParaRPr>
            </a:p>
          </p:txBody>
        </p:sp>
        <p:sp>
          <p:nvSpPr>
            <p:cNvPr id="4213" name="Rectangle 2137"/>
            <p:cNvSpPr>
              <a:spLocks noChangeArrowheads="1"/>
            </p:cNvSpPr>
            <p:nvPr/>
          </p:nvSpPr>
          <p:spPr bwMode="auto">
            <a:xfrm>
              <a:off x="6686028" y="1960620"/>
              <a:ext cx="84960" cy="184666"/>
            </a:xfrm>
            <a:prstGeom prst="rect">
              <a:avLst/>
            </a:prstGeom>
            <a:solidFill>
              <a:schemeClr val="bg1"/>
            </a:solid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4</a:t>
              </a:r>
              <a:endParaRPr lang="en-US" altLang="en-US" sz="1200" b="1" dirty="0">
                <a:solidFill>
                  <a:prstClr val="black"/>
                </a:solidFill>
                <a:latin typeface="Arial" panose="020B0604020202020204" pitchFamily="34" charset="0"/>
              </a:endParaRPr>
            </a:p>
          </p:txBody>
        </p:sp>
        <p:sp>
          <p:nvSpPr>
            <p:cNvPr id="4214" name="Rectangle 2138"/>
            <p:cNvSpPr>
              <a:spLocks noChangeArrowheads="1"/>
            </p:cNvSpPr>
            <p:nvPr/>
          </p:nvSpPr>
          <p:spPr bwMode="auto">
            <a:xfrm>
              <a:off x="6686028" y="14833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auto">
                <a:spcBef>
                  <a:spcPts val="0"/>
                </a:spcBef>
                <a:spcAft>
                  <a:spcPts val="0"/>
                </a:spcAft>
              </a:pPr>
              <a:r>
                <a:rPr lang="en-US" altLang="en-US" sz="1200" b="1">
                  <a:solidFill>
                    <a:srgbClr val="000000"/>
                  </a:solidFill>
                  <a:latin typeface="Arial" panose="020B0604020202020204" pitchFamily="34" charset="0"/>
                </a:rPr>
                <a:t>6</a:t>
              </a:r>
              <a:endParaRPr lang="en-US" altLang="en-US" sz="1200" b="1">
                <a:solidFill>
                  <a:prstClr val="black"/>
                </a:solidFill>
                <a:latin typeface="Arial" panose="020B0604020202020204" pitchFamily="34" charset="0"/>
              </a:endParaRPr>
            </a:p>
          </p:txBody>
        </p:sp>
        <p:sp>
          <p:nvSpPr>
            <p:cNvPr id="4215" name="Rectangle 2139"/>
            <p:cNvSpPr>
              <a:spLocks noChangeArrowheads="1"/>
            </p:cNvSpPr>
            <p:nvPr/>
          </p:nvSpPr>
          <p:spPr bwMode="auto">
            <a:xfrm>
              <a:off x="6686028" y="10121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auto">
                <a:spcBef>
                  <a:spcPts val="0"/>
                </a:spcBef>
                <a:spcAft>
                  <a:spcPts val="0"/>
                </a:spcAft>
              </a:pPr>
              <a:r>
                <a:rPr lang="en-US" altLang="en-US" sz="1200" b="1">
                  <a:solidFill>
                    <a:srgbClr val="000000"/>
                  </a:solidFill>
                  <a:latin typeface="Arial" panose="020B0604020202020204" pitchFamily="34" charset="0"/>
                </a:rPr>
                <a:t>8</a:t>
              </a:r>
              <a:endParaRPr lang="en-US" altLang="en-US" sz="1200" b="1">
                <a:solidFill>
                  <a:prstClr val="black"/>
                </a:solidFill>
                <a:latin typeface="Arial" panose="020B0604020202020204" pitchFamily="34" charset="0"/>
              </a:endParaRPr>
            </a:p>
          </p:txBody>
        </p:sp>
        <p:sp>
          <p:nvSpPr>
            <p:cNvPr id="4216" name="Rectangle 2140"/>
            <p:cNvSpPr>
              <a:spLocks noChangeArrowheads="1"/>
            </p:cNvSpPr>
            <p:nvPr/>
          </p:nvSpPr>
          <p:spPr bwMode="auto">
            <a:xfrm>
              <a:off x="6601070" y="538556"/>
              <a:ext cx="169918" cy="184666"/>
            </a:xfrm>
            <a:prstGeom prst="rect">
              <a:avLst/>
            </a:prstGeom>
            <a:no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10</a:t>
              </a:r>
              <a:endParaRPr lang="en-US" altLang="en-US" sz="1200" b="1" dirty="0">
                <a:solidFill>
                  <a:prstClr val="black"/>
                </a:solidFill>
                <a:latin typeface="Arial" panose="020B0604020202020204" pitchFamily="34" charset="0"/>
              </a:endParaRPr>
            </a:p>
          </p:txBody>
        </p:sp>
        <p:sp>
          <p:nvSpPr>
            <p:cNvPr id="4217" name="Rectangle 2141"/>
            <p:cNvSpPr>
              <a:spLocks noChangeArrowheads="1"/>
            </p:cNvSpPr>
            <p:nvPr/>
          </p:nvSpPr>
          <p:spPr bwMode="auto">
            <a:xfrm>
              <a:off x="6601070" y="6124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12</a:t>
              </a:r>
              <a:endParaRPr lang="en-US" altLang="en-US" sz="1200" b="1" dirty="0">
                <a:solidFill>
                  <a:prstClr val="black"/>
                </a:solidFill>
                <a:latin typeface="Arial" panose="020B0604020202020204" pitchFamily="34" charset="0"/>
              </a:endParaRPr>
            </a:p>
          </p:txBody>
        </p:sp>
        <p:sp>
          <p:nvSpPr>
            <p:cNvPr id="4218" name="Rectangle 2142"/>
            <p:cNvSpPr>
              <a:spLocks noChangeArrowheads="1"/>
            </p:cNvSpPr>
            <p:nvPr/>
          </p:nvSpPr>
          <p:spPr bwMode="auto">
            <a:xfrm>
              <a:off x="4666059" y="304827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-15</a:t>
              </a:r>
              <a:endParaRPr lang="en-US" altLang="en-US" sz="1200" b="1">
                <a:solidFill>
                  <a:prstClr val="black"/>
                </a:solidFill>
                <a:latin typeface="Arial" panose="020B0604020202020204" pitchFamily="34" charset="0"/>
              </a:endParaRPr>
            </a:p>
          </p:txBody>
        </p:sp>
        <p:sp>
          <p:nvSpPr>
            <p:cNvPr id="4219" name="Rectangle 2143"/>
            <p:cNvSpPr>
              <a:spLocks noChangeArrowheads="1"/>
            </p:cNvSpPr>
            <p:nvPr/>
          </p:nvSpPr>
          <p:spPr bwMode="auto">
            <a:xfrm>
              <a:off x="5347425" y="304827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-10</a:t>
              </a:r>
              <a:endParaRPr lang="en-US" altLang="en-US" sz="1200" b="1">
                <a:solidFill>
                  <a:prstClr val="black"/>
                </a:solidFill>
                <a:latin typeface="Arial" panose="020B0604020202020204" pitchFamily="34" charset="0"/>
              </a:endParaRPr>
            </a:p>
          </p:txBody>
        </p:sp>
        <p:sp>
          <p:nvSpPr>
            <p:cNvPr id="4220" name="Rectangle 2144"/>
            <p:cNvSpPr>
              <a:spLocks noChangeArrowheads="1"/>
            </p:cNvSpPr>
            <p:nvPr/>
          </p:nvSpPr>
          <p:spPr bwMode="auto">
            <a:xfrm>
              <a:off x="6062090" y="304827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-5</a:t>
              </a:r>
              <a:endParaRPr lang="en-US" altLang="en-US" sz="1200" b="1">
                <a:solidFill>
                  <a:prstClr val="black"/>
                </a:solidFill>
                <a:latin typeface="Arial" panose="020B0604020202020204" pitchFamily="34" charset="0"/>
              </a:endParaRPr>
            </a:p>
          </p:txBody>
        </p:sp>
        <p:sp>
          <p:nvSpPr>
            <p:cNvPr id="4221" name="Rectangle 2145"/>
            <p:cNvSpPr>
              <a:spLocks noChangeArrowheads="1"/>
            </p:cNvSpPr>
            <p:nvPr/>
          </p:nvSpPr>
          <p:spPr bwMode="auto">
            <a:xfrm>
              <a:off x="6765228" y="30482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0</a:t>
              </a:r>
              <a:endParaRPr lang="en-US" altLang="en-US" sz="1200" b="1">
                <a:solidFill>
                  <a:prstClr val="black"/>
                </a:solidFill>
                <a:latin typeface="Arial" panose="020B0604020202020204" pitchFamily="34" charset="0"/>
              </a:endParaRPr>
            </a:p>
          </p:txBody>
        </p:sp>
        <p:sp>
          <p:nvSpPr>
            <p:cNvPr id="4222" name="Rectangle 2146"/>
            <p:cNvSpPr>
              <a:spLocks noChangeArrowheads="1"/>
            </p:cNvSpPr>
            <p:nvPr/>
          </p:nvSpPr>
          <p:spPr bwMode="auto">
            <a:xfrm>
              <a:off x="7452358" y="30482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5</a:t>
              </a:r>
              <a:endParaRPr lang="en-US" altLang="en-US" sz="1200" b="1">
                <a:solidFill>
                  <a:prstClr val="black"/>
                </a:solidFill>
                <a:latin typeface="Arial" panose="020B0604020202020204" pitchFamily="34" charset="0"/>
              </a:endParaRPr>
            </a:p>
          </p:txBody>
        </p:sp>
        <p:sp>
          <p:nvSpPr>
            <p:cNvPr id="4223" name="Rectangle 2147"/>
            <p:cNvSpPr>
              <a:spLocks noChangeArrowheads="1"/>
            </p:cNvSpPr>
            <p:nvPr/>
          </p:nvSpPr>
          <p:spPr bwMode="auto">
            <a:xfrm>
              <a:off x="8101065" y="304827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10</a:t>
              </a:r>
              <a:endParaRPr lang="en-US" altLang="en-US" sz="1200" b="1">
                <a:solidFill>
                  <a:prstClr val="black"/>
                </a:solidFill>
                <a:latin typeface="Arial" panose="020B0604020202020204" pitchFamily="34" charset="0"/>
              </a:endParaRPr>
            </a:p>
          </p:txBody>
        </p:sp>
        <p:sp>
          <p:nvSpPr>
            <p:cNvPr id="4224" name="Rectangle 2148"/>
            <p:cNvSpPr>
              <a:spLocks noChangeArrowheads="1"/>
            </p:cNvSpPr>
            <p:nvPr/>
          </p:nvSpPr>
          <p:spPr bwMode="auto">
            <a:xfrm>
              <a:off x="8782432" y="304827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15</a:t>
              </a:r>
              <a:endParaRPr lang="en-US" altLang="en-US" sz="1200" b="1">
                <a:solidFill>
                  <a:prstClr val="black"/>
                </a:solidFill>
                <a:latin typeface="Arial" panose="020B0604020202020204" pitchFamily="34" charset="0"/>
              </a:endParaRPr>
            </a:p>
          </p:txBody>
        </p:sp>
        <p:sp>
          <p:nvSpPr>
            <p:cNvPr id="4225" name="Rectangle 393"/>
            <p:cNvSpPr>
              <a:spLocks noChangeArrowheads="1"/>
            </p:cNvSpPr>
            <p:nvPr/>
          </p:nvSpPr>
          <p:spPr bwMode="auto">
            <a:xfrm rot="16200000">
              <a:off x="6682212" y="312285"/>
              <a:ext cx="4937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b="1" dirty="0">
                  <a:solidFill>
                    <a:prstClr val="black"/>
                  </a:solidFill>
                  <a:ea typeface="ＭＳ Ｐゴシック" pitchFamily="34" charset="-128"/>
                </a:rPr>
                <a:t>-log</a:t>
              </a:r>
              <a:r>
                <a:rPr lang="en-US" altLang="en-US" sz="1200" b="1" baseline="-25000" dirty="0">
                  <a:solidFill>
                    <a:prstClr val="black"/>
                  </a:solidFill>
                  <a:ea typeface="ＭＳ Ｐゴシック" pitchFamily="34" charset="-128"/>
                </a:rPr>
                <a:t>10</a:t>
              </a:r>
              <a:r>
                <a:rPr lang="en-US" altLang="en-US" sz="1200" b="1" dirty="0">
                  <a:solidFill>
                    <a:prstClr val="black"/>
                  </a:solidFill>
                  <a:ea typeface="ＭＳ Ｐゴシック" pitchFamily="34" charset="-128"/>
                </a:rPr>
                <a:t>p</a:t>
              </a:r>
            </a:p>
          </p:txBody>
        </p:sp>
        <p:sp>
          <p:nvSpPr>
            <p:cNvPr id="4226" name="Rectangle 392"/>
            <p:cNvSpPr>
              <a:spLocks noChangeArrowheads="1"/>
            </p:cNvSpPr>
            <p:nvPr/>
          </p:nvSpPr>
          <p:spPr bwMode="auto">
            <a:xfrm>
              <a:off x="6154777" y="3243652"/>
              <a:ext cx="14805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smtClean="0">
                  <a:solidFill>
                    <a:prstClr val="black"/>
                  </a:solidFill>
                  <a:ea typeface="ＭＳ Ｐゴシック" pitchFamily="34" charset="-128"/>
                </a:rPr>
                <a:t>Log</a:t>
              </a:r>
              <a:r>
                <a:rPr lang="en-US" altLang="en-US" sz="1600" b="1" baseline="-25000" dirty="0" smtClean="0">
                  <a:solidFill>
                    <a:prstClr val="black"/>
                  </a:solidFill>
                  <a:ea typeface="ＭＳ Ｐゴシック" pitchFamily="34" charset="-128"/>
                </a:rPr>
                <a:t>2</a:t>
              </a:r>
              <a:r>
                <a:rPr lang="en-US" altLang="en-US" sz="1600" b="1" dirty="0" smtClean="0">
                  <a:solidFill>
                    <a:prstClr val="black"/>
                  </a:solidFill>
                  <a:ea typeface="ＭＳ Ｐゴシック" pitchFamily="34" charset="-128"/>
                </a:rPr>
                <a:t>FC (24 hours)</a:t>
              </a:r>
              <a:endParaRPr lang="en-US" altLang="en-US" sz="1600" b="1" dirty="0">
                <a:solidFill>
                  <a:prstClr val="black"/>
                </a:solidFill>
                <a:ea typeface="ＭＳ Ｐゴシック" pitchFamily="34" charset="-128"/>
              </a:endParaRPr>
            </a:p>
          </p:txBody>
        </p:sp>
        <p:sp>
          <p:nvSpPr>
            <p:cNvPr id="4227" name="TextBox 4226"/>
            <p:cNvSpPr txBox="1"/>
            <p:nvPr/>
          </p:nvSpPr>
          <p:spPr>
            <a:xfrm>
              <a:off x="6876168" y="1086697"/>
              <a:ext cx="1035861" cy="461664"/>
            </a:xfrm>
            <a:prstGeom prst="rect">
              <a:avLst/>
            </a:prstGeom>
            <a:noFill/>
          </p:spPr>
          <p:txBody>
            <a:bodyPr wrap="none" rtlCol="0">
              <a:spAutoFit/>
            </a:bodyPr>
            <a:lstStyle/>
            <a:p>
              <a:pPr eaLnBrk="0" hangingPunct="0"/>
              <a:r>
                <a:rPr lang="en-US" sz="1200" b="1" u="sng" dirty="0">
                  <a:solidFill>
                    <a:prstClr val="black"/>
                  </a:solidFill>
                  <a:latin typeface="Arial" panose="020B0604020202020204" pitchFamily="34" charset="0"/>
                </a:rPr>
                <a:t>PC O-38:1</a:t>
              </a:r>
            </a:p>
            <a:p>
              <a:pPr eaLnBrk="0" hangingPunct="0"/>
              <a:r>
                <a:rPr lang="en-US" sz="1200" dirty="0">
                  <a:solidFill>
                    <a:prstClr val="black"/>
                  </a:solidFill>
                  <a:latin typeface="Arial" panose="020B0604020202020204" pitchFamily="34" charset="0"/>
                </a:rPr>
                <a:t>802.7_184.1</a:t>
              </a:r>
            </a:p>
          </p:txBody>
        </p:sp>
        <p:cxnSp>
          <p:nvCxnSpPr>
            <p:cNvPr id="4228" name="Straight Arrow Connector 4227"/>
            <p:cNvCxnSpPr/>
            <p:nvPr/>
          </p:nvCxnSpPr>
          <p:spPr>
            <a:xfrm flipH="1">
              <a:off x="6933578" y="1485359"/>
              <a:ext cx="69116" cy="1069841"/>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30" name="TextBox 4229"/>
            <p:cNvSpPr txBox="1"/>
            <p:nvPr/>
          </p:nvSpPr>
          <p:spPr>
            <a:xfrm>
              <a:off x="3973129" y="2532238"/>
              <a:ext cx="1035861" cy="461665"/>
            </a:xfrm>
            <a:prstGeom prst="rect">
              <a:avLst/>
            </a:prstGeom>
            <a:noFill/>
          </p:spPr>
          <p:txBody>
            <a:bodyPr wrap="none" rtlCol="0">
              <a:spAutoFit/>
            </a:bodyPr>
            <a:lstStyle/>
            <a:p>
              <a:pPr eaLnBrk="0" hangingPunct="0"/>
              <a:r>
                <a:rPr lang="en-US" sz="1200" b="1" dirty="0">
                  <a:solidFill>
                    <a:prstClr val="black"/>
                  </a:solidFill>
                  <a:latin typeface="Arial" panose="020B0604020202020204" pitchFamily="34" charset="0"/>
                </a:rPr>
                <a:t>PE </a:t>
              </a:r>
              <a:r>
                <a:rPr lang="en-US" sz="1200" b="1" dirty="0" smtClean="0">
                  <a:solidFill>
                    <a:prstClr val="black"/>
                  </a:solidFill>
                  <a:latin typeface="Arial" panose="020B0604020202020204" pitchFamily="34" charset="0"/>
                </a:rPr>
                <a:t>O-40:5</a:t>
              </a:r>
              <a:endParaRPr lang="en-US" sz="1200" b="1"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780.6_639.6</a:t>
              </a:r>
              <a:endParaRPr lang="en-US" sz="1200" dirty="0">
                <a:solidFill>
                  <a:prstClr val="black"/>
                </a:solidFill>
                <a:latin typeface="Arial" panose="020B0604020202020204" pitchFamily="34" charset="0"/>
              </a:endParaRPr>
            </a:p>
          </p:txBody>
        </p:sp>
        <p:sp>
          <p:nvSpPr>
            <p:cNvPr id="4231" name="TextBox 4230"/>
            <p:cNvSpPr txBox="1"/>
            <p:nvPr/>
          </p:nvSpPr>
          <p:spPr>
            <a:xfrm>
              <a:off x="3973129" y="2014893"/>
              <a:ext cx="1035861" cy="461665"/>
            </a:xfrm>
            <a:prstGeom prst="rect">
              <a:avLst/>
            </a:prstGeom>
            <a:noFill/>
          </p:spPr>
          <p:txBody>
            <a:bodyPr wrap="none" rtlCol="0">
              <a:spAutoFit/>
            </a:bodyPr>
            <a:lstStyle/>
            <a:p>
              <a:pPr eaLnBrk="0" hangingPunct="0"/>
              <a:r>
                <a:rPr lang="en-US" sz="1200" b="1" dirty="0">
                  <a:solidFill>
                    <a:prstClr val="black"/>
                  </a:solidFill>
                  <a:latin typeface="Arial" panose="020B0604020202020204" pitchFamily="34" charset="0"/>
                </a:rPr>
                <a:t>PE </a:t>
              </a:r>
              <a:r>
                <a:rPr lang="en-US" sz="1200" b="1" dirty="0" smtClean="0">
                  <a:solidFill>
                    <a:prstClr val="black"/>
                  </a:solidFill>
                  <a:latin typeface="Arial" panose="020B0604020202020204" pitchFamily="34" charset="0"/>
                </a:rPr>
                <a:t>O-40:4</a:t>
              </a:r>
              <a:endParaRPr lang="en-US" sz="1200" b="1"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782.6_641.6</a:t>
              </a:r>
              <a:endParaRPr lang="en-US" sz="1200" dirty="0">
                <a:solidFill>
                  <a:prstClr val="black"/>
                </a:solidFill>
                <a:latin typeface="Arial" panose="020B0604020202020204" pitchFamily="34" charset="0"/>
              </a:endParaRPr>
            </a:p>
          </p:txBody>
        </p:sp>
        <p:sp>
          <p:nvSpPr>
            <p:cNvPr id="4232" name="TextBox 4231"/>
            <p:cNvSpPr txBox="1"/>
            <p:nvPr/>
          </p:nvSpPr>
          <p:spPr>
            <a:xfrm>
              <a:off x="5085514" y="604418"/>
              <a:ext cx="1035861" cy="461665"/>
            </a:xfrm>
            <a:prstGeom prst="rect">
              <a:avLst/>
            </a:prstGeom>
            <a:noFill/>
          </p:spPr>
          <p:txBody>
            <a:bodyPr wrap="none" rtlCol="0">
              <a:spAutoFit/>
            </a:bodyPr>
            <a:lstStyle/>
            <a:p>
              <a:pPr eaLnBrk="0" hangingPunct="0"/>
              <a:r>
                <a:rPr lang="en-US" sz="1200" b="1" u="sng" dirty="0" smtClean="0">
                  <a:solidFill>
                    <a:prstClr val="black"/>
                  </a:solidFill>
                  <a:latin typeface="Arial" panose="020B0604020202020204" pitchFamily="34" charset="0"/>
                </a:rPr>
                <a:t>PE O-42:3</a:t>
              </a:r>
              <a:endParaRPr lang="en-US" sz="1200" b="1" u="sng"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812.7_198.1</a:t>
              </a:r>
              <a:endParaRPr lang="en-US" sz="1200" dirty="0">
                <a:solidFill>
                  <a:prstClr val="black"/>
                </a:solidFill>
                <a:latin typeface="Arial" panose="020B0604020202020204" pitchFamily="34" charset="0"/>
              </a:endParaRPr>
            </a:p>
          </p:txBody>
        </p:sp>
        <p:cxnSp>
          <p:nvCxnSpPr>
            <p:cNvPr id="4233" name="Straight Arrow Connector 4232"/>
            <p:cNvCxnSpPr/>
            <p:nvPr/>
          </p:nvCxnSpPr>
          <p:spPr>
            <a:xfrm>
              <a:off x="5476505" y="1027396"/>
              <a:ext cx="456277" cy="4510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34" name="Straight Arrow Connector 4233"/>
            <p:cNvCxnSpPr/>
            <p:nvPr/>
          </p:nvCxnSpPr>
          <p:spPr>
            <a:xfrm>
              <a:off x="4809904" y="2160814"/>
              <a:ext cx="1060296" cy="700374"/>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35" name="Freeform 1269"/>
            <p:cNvSpPr>
              <a:spLocks/>
            </p:cNvSpPr>
            <p:nvPr/>
          </p:nvSpPr>
          <p:spPr bwMode="auto">
            <a:xfrm>
              <a:off x="5640762" y="2846902"/>
              <a:ext cx="82296" cy="82296"/>
            </a:xfrm>
            <a:custGeom>
              <a:avLst/>
              <a:gdLst>
                <a:gd name="T0" fmla="*/ 25 w 50"/>
                <a:gd name="T1" fmla="*/ 0 h 51"/>
                <a:gd name="T2" fmla="*/ 50 w 50"/>
                <a:gd name="T3" fmla="*/ 25 h 51"/>
                <a:gd name="T4" fmla="*/ 25 w 50"/>
                <a:gd name="T5" fmla="*/ 51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lnTo>
                    <a:pt x="50" y="25"/>
                  </a:lnTo>
                  <a:lnTo>
                    <a:pt x="25" y="51"/>
                  </a:lnTo>
                  <a:lnTo>
                    <a:pt x="0" y="25"/>
                  </a:lnTo>
                  <a:lnTo>
                    <a:pt x="25" y="0"/>
                  </a:lnTo>
                  <a:close/>
                </a:path>
              </a:pathLst>
            </a:custGeom>
            <a:solidFill>
              <a:schemeClr val="bg1">
                <a:lumMod val="75000"/>
              </a:schemeClr>
            </a:solidFill>
            <a:ln w="12700">
              <a:solidFill>
                <a:srgbClr val="000000"/>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sp>
          <p:nvSpPr>
            <p:cNvPr id="4236" name="Freeform 1744"/>
            <p:cNvSpPr>
              <a:spLocks/>
            </p:cNvSpPr>
            <p:nvPr/>
          </p:nvSpPr>
          <p:spPr bwMode="auto">
            <a:xfrm>
              <a:off x="5861553" y="2846902"/>
              <a:ext cx="82296" cy="82296"/>
            </a:xfrm>
            <a:custGeom>
              <a:avLst/>
              <a:gdLst>
                <a:gd name="T0" fmla="*/ 26 w 51"/>
                <a:gd name="T1" fmla="*/ 0 h 51"/>
                <a:gd name="T2" fmla="*/ 51 w 51"/>
                <a:gd name="T3" fmla="*/ 25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lnTo>
                    <a:pt x="51" y="25"/>
                  </a:lnTo>
                  <a:lnTo>
                    <a:pt x="26" y="51"/>
                  </a:lnTo>
                  <a:lnTo>
                    <a:pt x="0" y="25"/>
                  </a:lnTo>
                  <a:lnTo>
                    <a:pt x="26" y="0"/>
                  </a:lnTo>
                  <a:close/>
                </a:path>
              </a:pathLst>
            </a:custGeom>
            <a:solidFill>
              <a:schemeClr val="bg1">
                <a:lumMod val="75000"/>
              </a:schemeClr>
            </a:solidFill>
            <a:ln w="12700">
              <a:solidFill>
                <a:schemeClr val="tx1"/>
              </a:solidFill>
              <a:prstDash val="solid"/>
              <a:round/>
              <a:headEnd/>
              <a:tailEnd/>
            </a:ln>
          </p:spPr>
          <p:txBody>
            <a:bodyPr/>
            <a:lstStyle/>
            <a:p>
              <a:pPr fontAlgn="auto">
                <a:spcBef>
                  <a:spcPts val="0"/>
                </a:spcBef>
                <a:spcAft>
                  <a:spcPts val="0"/>
                </a:spcAft>
              </a:pPr>
              <a:endParaRPr lang="en-US" sz="1800">
                <a:solidFill>
                  <a:prstClr val="black"/>
                </a:solidFill>
                <a:latin typeface="Arial"/>
              </a:endParaRPr>
            </a:p>
          </p:txBody>
        </p:sp>
        <p:cxnSp>
          <p:nvCxnSpPr>
            <p:cNvPr id="4237" name="Straight Arrow Connector 4236"/>
            <p:cNvCxnSpPr/>
            <p:nvPr/>
          </p:nvCxnSpPr>
          <p:spPr>
            <a:xfrm>
              <a:off x="4814666" y="2681378"/>
              <a:ext cx="825734" cy="187024"/>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241" name="TextBox 2"/>
          <p:cNvSpPr txBox="1">
            <a:spLocks noChangeArrowheads="1"/>
          </p:cNvSpPr>
          <p:nvPr/>
        </p:nvSpPr>
        <p:spPr bwMode="auto">
          <a:xfrm>
            <a:off x="0" y="381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sz="2800" b="1" dirty="0">
                <a:solidFill>
                  <a:srgbClr val="FF0000"/>
                </a:solidFill>
                <a:latin typeface="Arial" panose="020B0604020202020204" pitchFamily="34" charset="0"/>
                <a:cs typeface="Arial" panose="020B0604020202020204" pitchFamily="34" charset="0"/>
              </a:rPr>
              <a:t>SWATH-MS on renal lipids following </a:t>
            </a:r>
            <a:r>
              <a:rPr lang="en-US" sz="2800" b="1" dirty="0" smtClean="0">
                <a:solidFill>
                  <a:srgbClr val="FF0000"/>
                </a:solidFill>
                <a:latin typeface="Arial" panose="020B0604020202020204" pitchFamily="34" charset="0"/>
                <a:cs typeface="Arial" panose="020B0604020202020204" pitchFamily="34" charset="0"/>
              </a:rPr>
              <a:t>ischemia/reperfusion (IR)-induced </a:t>
            </a:r>
            <a:r>
              <a:rPr lang="en-US" sz="2800" b="1" dirty="0">
                <a:solidFill>
                  <a:srgbClr val="FF0000"/>
                </a:solidFill>
                <a:latin typeface="Arial" panose="020B0604020202020204" pitchFamily="34" charset="0"/>
                <a:cs typeface="Arial" panose="020B0604020202020204" pitchFamily="34" charset="0"/>
              </a:rPr>
              <a:t>kidney injury</a:t>
            </a:r>
            <a:endParaRPr lang="en-US" alt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4590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355" y="1994084"/>
            <a:ext cx="4292744" cy="3425502"/>
            <a:chOff x="156293" y="3492866"/>
            <a:chExt cx="4292744" cy="3425502"/>
          </a:xfrm>
        </p:grpSpPr>
        <p:sp>
          <p:nvSpPr>
            <p:cNvPr id="3" name="Line 23"/>
            <p:cNvSpPr>
              <a:spLocks noChangeShapeType="1"/>
            </p:cNvSpPr>
            <p:nvPr/>
          </p:nvSpPr>
          <p:spPr bwMode="auto">
            <a:xfrm>
              <a:off x="2266952" y="6436979"/>
              <a:ext cx="4572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4" name="Line 22"/>
            <p:cNvSpPr>
              <a:spLocks noChangeShapeType="1"/>
            </p:cNvSpPr>
            <p:nvPr/>
          </p:nvSpPr>
          <p:spPr bwMode="auto">
            <a:xfrm>
              <a:off x="2312686" y="3583959"/>
              <a:ext cx="0" cy="28530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5" name="Line 24"/>
            <p:cNvSpPr>
              <a:spLocks noChangeShapeType="1"/>
            </p:cNvSpPr>
            <p:nvPr/>
          </p:nvSpPr>
          <p:spPr bwMode="auto">
            <a:xfrm>
              <a:off x="2281904" y="5963195"/>
              <a:ext cx="274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6" name="Line 25"/>
            <p:cNvSpPr>
              <a:spLocks noChangeShapeType="1"/>
            </p:cNvSpPr>
            <p:nvPr/>
          </p:nvSpPr>
          <p:spPr bwMode="auto">
            <a:xfrm>
              <a:off x="2281904" y="5486464"/>
              <a:ext cx="274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7" name="Line 26"/>
            <p:cNvSpPr>
              <a:spLocks noChangeShapeType="1"/>
            </p:cNvSpPr>
            <p:nvPr/>
          </p:nvSpPr>
          <p:spPr bwMode="auto">
            <a:xfrm>
              <a:off x="2281904" y="5012679"/>
              <a:ext cx="274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8" name="Line 27"/>
            <p:cNvSpPr>
              <a:spLocks noChangeShapeType="1"/>
            </p:cNvSpPr>
            <p:nvPr/>
          </p:nvSpPr>
          <p:spPr bwMode="auto">
            <a:xfrm>
              <a:off x="2281904" y="4535211"/>
              <a:ext cx="274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9" name="Line 28"/>
            <p:cNvSpPr>
              <a:spLocks noChangeShapeType="1"/>
            </p:cNvSpPr>
            <p:nvPr/>
          </p:nvSpPr>
          <p:spPr bwMode="auto">
            <a:xfrm>
              <a:off x="2281904" y="4061428"/>
              <a:ext cx="274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0" name="Line 29"/>
            <p:cNvSpPr>
              <a:spLocks noChangeShapeType="1"/>
            </p:cNvSpPr>
            <p:nvPr/>
          </p:nvSpPr>
          <p:spPr bwMode="auto">
            <a:xfrm>
              <a:off x="2281904" y="3583959"/>
              <a:ext cx="274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1" name="Line 30"/>
            <p:cNvSpPr>
              <a:spLocks noChangeShapeType="1"/>
            </p:cNvSpPr>
            <p:nvPr/>
          </p:nvSpPr>
          <p:spPr bwMode="auto">
            <a:xfrm>
              <a:off x="262684" y="6436979"/>
              <a:ext cx="410000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2" name="Line 31"/>
            <p:cNvSpPr>
              <a:spLocks noChangeShapeType="1"/>
            </p:cNvSpPr>
            <p:nvPr/>
          </p:nvSpPr>
          <p:spPr bwMode="auto">
            <a:xfrm flipV="1">
              <a:off x="262684" y="6441851"/>
              <a:ext cx="0" cy="27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3" name="Line 32"/>
            <p:cNvSpPr>
              <a:spLocks noChangeShapeType="1"/>
            </p:cNvSpPr>
            <p:nvPr/>
          </p:nvSpPr>
          <p:spPr bwMode="auto">
            <a:xfrm flipV="1">
              <a:off x="944989" y="6441851"/>
              <a:ext cx="0" cy="27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4" name="Line 33"/>
            <p:cNvSpPr>
              <a:spLocks noChangeShapeType="1"/>
            </p:cNvSpPr>
            <p:nvPr/>
          </p:nvSpPr>
          <p:spPr bwMode="auto">
            <a:xfrm flipV="1">
              <a:off x="1628066" y="6441851"/>
              <a:ext cx="0" cy="27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5" name="Line 34"/>
            <p:cNvSpPr>
              <a:spLocks noChangeShapeType="1"/>
            </p:cNvSpPr>
            <p:nvPr/>
          </p:nvSpPr>
          <p:spPr bwMode="auto">
            <a:xfrm flipV="1">
              <a:off x="2315002" y="6439359"/>
              <a:ext cx="0" cy="45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6" name="Line 35"/>
            <p:cNvSpPr>
              <a:spLocks noChangeShapeType="1"/>
            </p:cNvSpPr>
            <p:nvPr/>
          </p:nvSpPr>
          <p:spPr bwMode="auto">
            <a:xfrm flipV="1">
              <a:off x="2997307" y="6441851"/>
              <a:ext cx="0" cy="27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7" name="Line 36"/>
            <p:cNvSpPr>
              <a:spLocks noChangeShapeType="1"/>
            </p:cNvSpPr>
            <p:nvPr/>
          </p:nvSpPr>
          <p:spPr bwMode="auto">
            <a:xfrm flipV="1">
              <a:off x="3680384" y="6441851"/>
              <a:ext cx="0" cy="27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8" name="Line 37"/>
            <p:cNvSpPr>
              <a:spLocks noChangeShapeType="1"/>
            </p:cNvSpPr>
            <p:nvPr/>
          </p:nvSpPr>
          <p:spPr bwMode="auto">
            <a:xfrm flipV="1">
              <a:off x="4362689" y="6441851"/>
              <a:ext cx="0" cy="27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19" name="Rectangle 288"/>
            <p:cNvSpPr>
              <a:spLocks noChangeArrowheads="1"/>
            </p:cNvSpPr>
            <p:nvPr/>
          </p:nvSpPr>
          <p:spPr bwMode="auto">
            <a:xfrm>
              <a:off x="156293" y="6481926"/>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smtClean="0">
                  <a:solidFill>
                    <a:srgbClr val="000000"/>
                  </a:solidFill>
                  <a:latin typeface="Arial" panose="020B0604020202020204" pitchFamily="34" charset="0"/>
                </a:rPr>
                <a:t>-15</a:t>
              </a:r>
            </a:p>
          </p:txBody>
        </p:sp>
        <p:sp>
          <p:nvSpPr>
            <p:cNvPr id="20" name="Rectangle 289"/>
            <p:cNvSpPr>
              <a:spLocks noChangeArrowheads="1"/>
            </p:cNvSpPr>
            <p:nvPr/>
          </p:nvSpPr>
          <p:spPr bwMode="auto">
            <a:xfrm>
              <a:off x="835401" y="6481926"/>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smtClean="0">
                  <a:solidFill>
                    <a:srgbClr val="000000"/>
                  </a:solidFill>
                  <a:latin typeface="Arial" panose="020B0604020202020204" pitchFamily="34" charset="0"/>
                </a:rPr>
                <a:t>-10</a:t>
              </a:r>
            </a:p>
          </p:txBody>
        </p:sp>
        <p:sp>
          <p:nvSpPr>
            <p:cNvPr id="21" name="Rectangle 290"/>
            <p:cNvSpPr>
              <a:spLocks noChangeArrowheads="1"/>
            </p:cNvSpPr>
            <p:nvPr/>
          </p:nvSpPr>
          <p:spPr bwMode="auto">
            <a:xfrm>
              <a:off x="1562578" y="6481926"/>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smtClean="0">
                  <a:solidFill>
                    <a:srgbClr val="000000"/>
                  </a:solidFill>
                  <a:latin typeface="Arial" panose="020B0604020202020204" pitchFamily="34" charset="0"/>
                </a:rPr>
                <a:t>-5</a:t>
              </a:r>
            </a:p>
          </p:txBody>
        </p:sp>
        <p:sp>
          <p:nvSpPr>
            <p:cNvPr id="22" name="Rectangle 291"/>
            <p:cNvSpPr>
              <a:spLocks noChangeArrowheads="1"/>
            </p:cNvSpPr>
            <p:nvPr/>
          </p:nvSpPr>
          <p:spPr bwMode="auto">
            <a:xfrm>
              <a:off x="2275533" y="648192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smtClean="0">
                  <a:solidFill>
                    <a:srgbClr val="000000"/>
                  </a:solidFill>
                  <a:latin typeface="Arial" panose="020B0604020202020204" pitchFamily="34" charset="0"/>
                </a:rPr>
                <a:t>0</a:t>
              </a:r>
            </a:p>
          </p:txBody>
        </p:sp>
        <p:sp>
          <p:nvSpPr>
            <p:cNvPr id="23" name="Rectangle 292"/>
            <p:cNvSpPr>
              <a:spLocks noChangeArrowheads="1"/>
            </p:cNvSpPr>
            <p:nvPr/>
          </p:nvSpPr>
          <p:spPr bwMode="auto">
            <a:xfrm>
              <a:off x="2957838" y="648192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smtClean="0">
                  <a:solidFill>
                    <a:srgbClr val="000000"/>
                  </a:solidFill>
                  <a:latin typeface="Arial" panose="020B0604020202020204" pitchFamily="34" charset="0"/>
                </a:rPr>
                <a:t>5</a:t>
              </a:r>
            </a:p>
          </p:txBody>
        </p:sp>
        <p:sp>
          <p:nvSpPr>
            <p:cNvPr id="24" name="Rectangle 293"/>
            <p:cNvSpPr>
              <a:spLocks noChangeArrowheads="1"/>
            </p:cNvSpPr>
            <p:nvPr/>
          </p:nvSpPr>
          <p:spPr bwMode="auto">
            <a:xfrm>
              <a:off x="3596858" y="648192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smtClean="0">
                  <a:solidFill>
                    <a:srgbClr val="000000"/>
                  </a:solidFill>
                  <a:latin typeface="Arial" panose="020B0604020202020204" pitchFamily="34" charset="0"/>
                </a:rPr>
                <a:t>10</a:t>
              </a:r>
            </a:p>
          </p:txBody>
        </p:sp>
        <p:sp>
          <p:nvSpPr>
            <p:cNvPr id="25" name="Rectangle 294"/>
            <p:cNvSpPr>
              <a:spLocks noChangeArrowheads="1"/>
            </p:cNvSpPr>
            <p:nvPr/>
          </p:nvSpPr>
          <p:spPr bwMode="auto">
            <a:xfrm>
              <a:off x="4279119" y="648192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b="1" dirty="0" smtClean="0">
                  <a:solidFill>
                    <a:srgbClr val="000000"/>
                  </a:solidFill>
                  <a:latin typeface="Arial" panose="020B0604020202020204" pitchFamily="34" charset="0"/>
                </a:rPr>
                <a:t>15</a:t>
              </a:r>
            </a:p>
          </p:txBody>
        </p:sp>
        <p:sp>
          <p:nvSpPr>
            <p:cNvPr id="26" name="Freeform 38"/>
            <p:cNvSpPr>
              <a:spLocks/>
            </p:cNvSpPr>
            <p:nvPr/>
          </p:nvSpPr>
          <p:spPr bwMode="auto">
            <a:xfrm>
              <a:off x="2406850" y="522952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7" name="Freeform 39"/>
            <p:cNvSpPr>
              <a:spLocks/>
            </p:cNvSpPr>
            <p:nvPr/>
          </p:nvSpPr>
          <p:spPr bwMode="auto">
            <a:xfrm>
              <a:off x="2411481" y="520005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8" name="Freeform 40"/>
            <p:cNvSpPr>
              <a:spLocks/>
            </p:cNvSpPr>
            <p:nvPr/>
          </p:nvSpPr>
          <p:spPr bwMode="auto">
            <a:xfrm>
              <a:off x="2303423" y="622256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9" name="Freeform 41"/>
            <p:cNvSpPr>
              <a:spLocks/>
            </p:cNvSpPr>
            <p:nvPr/>
          </p:nvSpPr>
          <p:spPr bwMode="auto">
            <a:xfrm>
              <a:off x="2265603" y="614519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0" name="Freeform 42"/>
            <p:cNvSpPr>
              <a:spLocks/>
            </p:cNvSpPr>
            <p:nvPr/>
          </p:nvSpPr>
          <p:spPr bwMode="auto">
            <a:xfrm>
              <a:off x="2274865" y="6277823"/>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1" name="Freeform 43"/>
            <p:cNvSpPr>
              <a:spLocks/>
            </p:cNvSpPr>
            <p:nvPr/>
          </p:nvSpPr>
          <p:spPr bwMode="auto">
            <a:xfrm>
              <a:off x="2312685" y="6122351"/>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 name="Freeform 44"/>
            <p:cNvSpPr>
              <a:spLocks/>
            </p:cNvSpPr>
            <p:nvPr/>
          </p:nvSpPr>
          <p:spPr bwMode="auto">
            <a:xfrm>
              <a:off x="2265603" y="6107614"/>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 name="Freeform 45"/>
            <p:cNvSpPr>
              <a:spLocks/>
            </p:cNvSpPr>
            <p:nvPr/>
          </p:nvSpPr>
          <p:spPr bwMode="auto">
            <a:xfrm>
              <a:off x="2265603" y="6118667"/>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 name="Freeform 46"/>
            <p:cNvSpPr>
              <a:spLocks/>
            </p:cNvSpPr>
            <p:nvPr/>
          </p:nvSpPr>
          <p:spPr bwMode="auto">
            <a:xfrm>
              <a:off x="2274865" y="625203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 name="Freeform 47"/>
            <p:cNvSpPr>
              <a:spLocks/>
            </p:cNvSpPr>
            <p:nvPr/>
          </p:nvSpPr>
          <p:spPr bwMode="auto">
            <a:xfrm>
              <a:off x="2279496" y="634487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 name="Freeform 48"/>
            <p:cNvSpPr>
              <a:spLocks/>
            </p:cNvSpPr>
            <p:nvPr/>
          </p:nvSpPr>
          <p:spPr bwMode="auto">
            <a:xfrm>
              <a:off x="2279496" y="634855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 name="Freeform 49"/>
            <p:cNvSpPr>
              <a:spLocks/>
            </p:cNvSpPr>
            <p:nvPr/>
          </p:nvSpPr>
          <p:spPr bwMode="auto">
            <a:xfrm>
              <a:off x="2284899" y="641855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 name="Freeform 50"/>
            <p:cNvSpPr>
              <a:spLocks/>
            </p:cNvSpPr>
            <p:nvPr/>
          </p:nvSpPr>
          <p:spPr bwMode="auto">
            <a:xfrm>
              <a:off x="2294161" y="636329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 name="Freeform 51"/>
            <p:cNvSpPr>
              <a:spLocks/>
            </p:cNvSpPr>
            <p:nvPr/>
          </p:nvSpPr>
          <p:spPr bwMode="auto">
            <a:xfrm>
              <a:off x="877067" y="597498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 name="Freeform 52"/>
            <p:cNvSpPr>
              <a:spLocks/>
            </p:cNvSpPr>
            <p:nvPr/>
          </p:nvSpPr>
          <p:spPr bwMode="auto">
            <a:xfrm>
              <a:off x="2232414" y="581951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 name="Freeform 53"/>
            <p:cNvSpPr>
              <a:spLocks/>
            </p:cNvSpPr>
            <p:nvPr/>
          </p:nvSpPr>
          <p:spPr bwMode="auto">
            <a:xfrm>
              <a:off x="2303423" y="6281507"/>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 name="Freeform 54"/>
            <p:cNvSpPr>
              <a:spLocks/>
            </p:cNvSpPr>
            <p:nvPr/>
          </p:nvSpPr>
          <p:spPr bwMode="auto">
            <a:xfrm>
              <a:off x="2284899" y="640382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 name="Freeform 55"/>
            <p:cNvSpPr>
              <a:spLocks/>
            </p:cNvSpPr>
            <p:nvPr/>
          </p:nvSpPr>
          <p:spPr bwMode="auto">
            <a:xfrm>
              <a:off x="2294161" y="6352243"/>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 name="Freeform 56"/>
            <p:cNvSpPr>
              <a:spLocks/>
            </p:cNvSpPr>
            <p:nvPr/>
          </p:nvSpPr>
          <p:spPr bwMode="auto">
            <a:xfrm>
              <a:off x="2308054" y="607077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 name="Freeform 57"/>
            <p:cNvSpPr>
              <a:spLocks/>
            </p:cNvSpPr>
            <p:nvPr/>
          </p:nvSpPr>
          <p:spPr bwMode="auto">
            <a:xfrm>
              <a:off x="2294161" y="633013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 name="Freeform 58"/>
            <p:cNvSpPr>
              <a:spLocks/>
            </p:cNvSpPr>
            <p:nvPr/>
          </p:nvSpPr>
          <p:spPr bwMode="auto">
            <a:xfrm>
              <a:off x="2289530" y="641855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 name="Freeform 59"/>
            <p:cNvSpPr>
              <a:spLocks/>
            </p:cNvSpPr>
            <p:nvPr/>
          </p:nvSpPr>
          <p:spPr bwMode="auto">
            <a:xfrm>
              <a:off x="2199997" y="626308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 name="Freeform 60"/>
            <p:cNvSpPr>
              <a:spLocks/>
            </p:cNvSpPr>
            <p:nvPr/>
          </p:nvSpPr>
          <p:spPr bwMode="auto">
            <a:xfrm>
              <a:off x="2274865" y="624835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 name="Freeform 61"/>
            <p:cNvSpPr>
              <a:spLocks/>
            </p:cNvSpPr>
            <p:nvPr/>
          </p:nvSpPr>
          <p:spPr bwMode="auto">
            <a:xfrm>
              <a:off x="2270234" y="614887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 name="Freeform 62"/>
            <p:cNvSpPr>
              <a:spLocks/>
            </p:cNvSpPr>
            <p:nvPr/>
          </p:nvSpPr>
          <p:spPr bwMode="auto">
            <a:xfrm>
              <a:off x="2279496" y="635224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 name="Freeform 63"/>
            <p:cNvSpPr>
              <a:spLocks/>
            </p:cNvSpPr>
            <p:nvPr/>
          </p:nvSpPr>
          <p:spPr bwMode="auto">
            <a:xfrm>
              <a:off x="2289530" y="641855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 name="Freeform 64"/>
            <p:cNvSpPr>
              <a:spLocks/>
            </p:cNvSpPr>
            <p:nvPr/>
          </p:nvSpPr>
          <p:spPr bwMode="auto">
            <a:xfrm>
              <a:off x="2289530" y="6352243"/>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 name="Freeform 65"/>
            <p:cNvSpPr>
              <a:spLocks/>
            </p:cNvSpPr>
            <p:nvPr/>
          </p:nvSpPr>
          <p:spPr bwMode="auto">
            <a:xfrm>
              <a:off x="2284899" y="640750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 name="Freeform 66"/>
            <p:cNvSpPr>
              <a:spLocks/>
            </p:cNvSpPr>
            <p:nvPr/>
          </p:nvSpPr>
          <p:spPr bwMode="auto">
            <a:xfrm>
              <a:off x="2294161" y="633013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 name="Freeform 67"/>
            <p:cNvSpPr>
              <a:spLocks/>
            </p:cNvSpPr>
            <p:nvPr/>
          </p:nvSpPr>
          <p:spPr bwMode="auto">
            <a:xfrm>
              <a:off x="2317316" y="616361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 name="Freeform 68"/>
            <p:cNvSpPr>
              <a:spLocks/>
            </p:cNvSpPr>
            <p:nvPr/>
          </p:nvSpPr>
          <p:spPr bwMode="auto">
            <a:xfrm>
              <a:off x="2279496" y="633382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 name="Freeform 69"/>
            <p:cNvSpPr>
              <a:spLocks/>
            </p:cNvSpPr>
            <p:nvPr/>
          </p:nvSpPr>
          <p:spPr bwMode="auto">
            <a:xfrm>
              <a:off x="2298792" y="625940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 name="Freeform 70"/>
            <p:cNvSpPr>
              <a:spLocks/>
            </p:cNvSpPr>
            <p:nvPr/>
          </p:nvSpPr>
          <p:spPr bwMode="auto">
            <a:xfrm>
              <a:off x="2298792" y="614887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 name="Freeform 71"/>
            <p:cNvSpPr>
              <a:spLocks/>
            </p:cNvSpPr>
            <p:nvPr/>
          </p:nvSpPr>
          <p:spPr bwMode="auto">
            <a:xfrm>
              <a:off x="2308054" y="6122351"/>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 name="Freeform 72"/>
            <p:cNvSpPr>
              <a:spLocks/>
            </p:cNvSpPr>
            <p:nvPr/>
          </p:nvSpPr>
          <p:spPr bwMode="auto">
            <a:xfrm>
              <a:off x="2247079" y="615256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 name="Freeform 73"/>
            <p:cNvSpPr>
              <a:spLocks/>
            </p:cNvSpPr>
            <p:nvPr/>
          </p:nvSpPr>
          <p:spPr bwMode="auto">
            <a:xfrm>
              <a:off x="2265603" y="607445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 name="Freeform 74"/>
            <p:cNvSpPr>
              <a:spLocks/>
            </p:cNvSpPr>
            <p:nvPr/>
          </p:nvSpPr>
          <p:spPr bwMode="auto">
            <a:xfrm>
              <a:off x="2294161" y="635592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 name="Freeform 75"/>
            <p:cNvSpPr>
              <a:spLocks/>
            </p:cNvSpPr>
            <p:nvPr/>
          </p:nvSpPr>
          <p:spPr bwMode="auto">
            <a:xfrm>
              <a:off x="2274865" y="6185718"/>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 name="Freeform 76"/>
            <p:cNvSpPr>
              <a:spLocks/>
            </p:cNvSpPr>
            <p:nvPr/>
          </p:nvSpPr>
          <p:spPr bwMode="auto">
            <a:xfrm>
              <a:off x="2317316" y="621887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 name="Freeform 77"/>
            <p:cNvSpPr>
              <a:spLocks/>
            </p:cNvSpPr>
            <p:nvPr/>
          </p:nvSpPr>
          <p:spPr bwMode="auto">
            <a:xfrm>
              <a:off x="2251710" y="637434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 name="Freeform 78"/>
            <p:cNvSpPr>
              <a:spLocks/>
            </p:cNvSpPr>
            <p:nvPr/>
          </p:nvSpPr>
          <p:spPr bwMode="auto">
            <a:xfrm>
              <a:off x="2284899" y="638540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 name="Freeform 79"/>
            <p:cNvSpPr>
              <a:spLocks/>
            </p:cNvSpPr>
            <p:nvPr/>
          </p:nvSpPr>
          <p:spPr bwMode="auto">
            <a:xfrm>
              <a:off x="2274865" y="626308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 name="Freeform 80"/>
            <p:cNvSpPr>
              <a:spLocks/>
            </p:cNvSpPr>
            <p:nvPr/>
          </p:nvSpPr>
          <p:spPr bwMode="auto">
            <a:xfrm>
              <a:off x="2294161" y="6303612"/>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 name="Freeform 81"/>
            <p:cNvSpPr>
              <a:spLocks/>
            </p:cNvSpPr>
            <p:nvPr/>
          </p:nvSpPr>
          <p:spPr bwMode="auto">
            <a:xfrm>
              <a:off x="2289530" y="640382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 name="Freeform 82"/>
            <p:cNvSpPr>
              <a:spLocks/>
            </p:cNvSpPr>
            <p:nvPr/>
          </p:nvSpPr>
          <p:spPr bwMode="auto">
            <a:xfrm>
              <a:off x="2298792" y="6233613"/>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 name="Freeform 83"/>
            <p:cNvSpPr>
              <a:spLocks/>
            </p:cNvSpPr>
            <p:nvPr/>
          </p:nvSpPr>
          <p:spPr bwMode="auto">
            <a:xfrm>
              <a:off x="2298792" y="622256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 name="Freeform 84"/>
            <p:cNvSpPr>
              <a:spLocks/>
            </p:cNvSpPr>
            <p:nvPr/>
          </p:nvSpPr>
          <p:spPr bwMode="auto">
            <a:xfrm>
              <a:off x="2289530" y="638171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 name="Freeform 85"/>
            <p:cNvSpPr>
              <a:spLocks/>
            </p:cNvSpPr>
            <p:nvPr/>
          </p:nvSpPr>
          <p:spPr bwMode="auto">
            <a:xfrm>
              <a:off x="2298792" y="621519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 name="Freeform 86"/>
            <p:cNvSpPr>
              <a:spLocks/>
            </p:cNvSpPr>
            <p:nvPr/>
          </p:nvSpPr>
          <p:spPr bwMode="auto">
            <a:xfrm>
              <a:off x="2284899" y="641119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 name="Freeform 87"/>
            <p:cNvSpPr>
              <a:spLocks/>
            </p:cNvSpPr>
            <p:nvPr/>
          </p:nvSpPr>
          <p:spPr bwMode="auto">
            <a:xfrm>
              <a:off x="2298792" y="616729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 name="Freeform 88"/>
            <p:cNvSpPr>
              <a:spLocks/>
            </p:cNvSpPr>
            <p:nvPr/>
          </p:nvSpPr>
          <p:spPr bwMode="auto">
            <a:xfrm>
              <a:off x="2279496" y="638908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 name="Freeform 89"/>
            <p:cNvSpPr>
              <a:spLocks/>
            </p:cNvSpPr>
            <p:nvPr/>
          </p:nvSpPr>
          <p:spPr bwMode="auto">
            <a:xfrm>
              <a:off x="2336612" y="584161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 name="Freeform 90"/>
            <p:cNvSpPr>
              <a:spLocks/>
            </p:cNvSpPr>
            <p:nvPr/>
          </p:nvSpPr>
          <p:spPr bwMode="auto">
            <a:xfrm>
              <a:off x="2298792" y="625203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 name="Freeform 91"/>
            <p:cNvSpPr>
              <a:spLocks/>
            </p:cNvSpPr>
            <p:nvPr/>
          </p:nvSpPr>
          <p:spPr bwMode="auto">
            <a:xfrm>
              <a:off x="2298792" y="6229929"/>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 name="Freeform 92"/>
            <p:cNvSpPr>
              <a:spLocks/>
            </p:cNvSpPr>
            <p:nvPr/>
          </p:nvSpPr>
          <p:spPr bwMode="auto">
            <a:xfrm>
              <a:off x="2279496" y="632277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 name="Freeform 93"/>
            <p:cNvSpPr>
              <a:spLocks/>
            </p:cNvSpPr>
            <p:nvPr/>
          </p:nvSpPr>
          <p:spPr bwMode="auto">
            <a:xfrm>
              <a:off x="2279496" y="636698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 name="Freeform 94"/>
            <p:cNvSpPr>
              <a:spLocks/>
            </p:cNvSpPr>
            <p:nvPr/>
          </p:nvSpPr>
          <p:spPr bwMode="auto">
            <a:xfrm>
              <a:off x="2279496" y="632645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 name="Freeform 95"/>
            <p:cNvSpPr>
              <a:spLocks/>
            </p:cNvSpPr>
            <p:nvPr/>
          </p:nvSpPr>
          <p:spPr bwMode="auto">
            <a:xfrm>
              <a:off x="2321948" y="586372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 name="Freeform 96"/>
            <p:cNvSpPr>
              <a:spLocks/>
            </p:cNvSpPr>
            <p:nvPr/>
          </p:nvSpPr>
          <p:spPr bwMode="auto">
            <a:xfrm>
              <a:off x="2326579" y="571561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 name="Freeform 97"/>
            <p:cNvSpPr>
              <a:spLocks/>
            </p:cNvSpPr>
            <p:nvPr/>
          </p:nvSpPr>
          <p:spPr bwMode="auto">
            <a:xfrm>
              <a:off x="2303423" y="617098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 name="Freeform 98"/>
            <p:cNvSpPr>
              <a:spLocks/>
            </p:cNvSpPr>
            <p:nvPr/>
          </p:nvSpPr>
          <p:spPr bwMode="auto">
            <a:xfrm>
              <a:off x="2369029" y="509247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 name="Freeform 99"/>
            <p:cNvSpPr>
              <a:spLocks/>
            </p:cNvSpPr>
            <p:nvPr/>
          </p:nvSpPr>
          <p:spPr bwMode="auto">
            <a:xfrm>
              <a:off x="2406850" y="626677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 name="Freeform 100"/>
            <p:cNvSpPr>
              <a:spLocks/>
            </p:cNvSpPr>
            <p:nvPr/>
          </p:nvSpPr>
          <p:spPr bwMode="auto">
            <a:xfrm>
              <a:off x="2392957" y="624835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 name="Freeform 101"/>
            <p:cNvSpPr>
              <a:spLocks/>
            </p:cNvSpPr>
            <p:nvPr/>
          </p:nvSpPr>
          <p:spPr bwMode="auto">
            <a:xfrm>
              <a:off x="2392957" y="600814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 name="Freeform 102"/>
            <p:cNvSpPr>
              <a:spLocks/>
            </p:cNvSpPr>
            <p:nvPr/>
          </p:nvSpPr>
          <p:spPr bwMode="auto">
            <a:xfrm>
              <a:off x="2392957" y="5959511"/>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 name="Freeform 103"/>
            <p:cNvSpPr>
              <a:spLocks/>
            </p:cNvSpPr>
            <p:nvPr/>
          </p:nvSpPr>
          <p:spPr bwMode="auto">
            <a:xfrm>
              <a:off x="2482490" y="569719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 name="Freeform 104"/>
            <p:cNvSpPr>
              <a:spLocks/>
            </p:cNvSpPr>
            <p:nvPr/>
          </p:nvSpPr>
          <p:spPr bwMode="auto">
            <a:xfrm>
              <a:off x="2237817" y="6277823"/>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 name="Freeform 105"/>
            <p:cNvSpPr>
              <a:spLocks/>
            </p:cNvSpPr>
            <p:nvPr/>
          </p:nvSpPr>
          <p:spPr bwMode="auto">
            <a:xfrm>
              <a:off x="2274865" y="640750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 name="Freeform 106"/>
            <p:cNvSpPr>
              <a:spLocks/>
            </p:cNvSpPr>
            <p:nvPr/>
          </p:nvSpPr>
          <p:spPr bwMode="auto">
            <a:xfrm>
              <a:off x="2317316" y="604498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 name="Freeform 107"/>
            <p:cNvSpPr>
              <a:spLocks/>
            </p:cNvSpPr>
            <p:nvPr/>
          </p:nvSpPr>
          <p:spPr bwMode="auto">
            <a:xfrm>
              <a:off x="2298792" y="6285191"/>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 name="Freeform 108"/>
            <p:cNvSpPr>
              <a:spLocks/>
            </p:cNvSpPr>
            <p:nvPr/>
          </p:nvSpPr>
          <p:spPr bwMode="auto">
            <a:xfrm>
              <a:off x="2317316" y="559698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 name="Freeform 109"/>
            <p:cNvSpPr>
              <a:spLocks/>
            </p:cNvSpPr>
            <p:nvPr/>
          </p:nvSpPr>
          <p:spPr bwMode="auto">
            <a:xfrm>
              <a:off x="2312685" y="558962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 name="Freeform 110"/>
            <p:cNvSpPr>
              <a:spLocks/>
            </p:cNvSpPr>
            <p:nvPr/>
          </p:nvSpPr>
          <p:spPr bwMode="auto">
            <a:xfrm>
              <a:off x="2303423" y="6041299"/>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 name="Freeform 111"/>
            <p:cNvSpPr>
              <a:spLocks/>
            </p:cNvSpPr>
            <p:nvPr/>
          </p:nvSpPr>
          <p:spPr bwMode="auto">
            <a:xfrm>
              <a:off x="2321948" y="516689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 name="Freeform 112"/>
            <p:cNvSpPr>
              <a:spLocks/>
            </p:cNvSpPr>
            <p:nvPr/>
          </p:nvSpPr>
          <p:spPr bwMode="auto">
            <a:xfrm>
              <a:off x="2308054" y="598603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 name="Freeform 113"/>
            <p:cNvSpPr>
              <a:spLocks/>
            </p:cNvSpPr>
            <p:nvPr/>
          </p:nvSpPr>
          <p:spPr bwMode="auto">
            <a:xfrm>
              <a:off x="2303423" y="610024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 name="Freeform 115"/>
            <p:cNvSpPr>
              <a:spLocks/>
            </p:cNvSpPr>
            <p:nvPr/>
          </p:nvSpPr>
          <p:spPr bwMode="auto">
            <a:xfrm>
              <a:off x="2312685" y="586740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 name="Freeform 116"/>
            <p:cNvSpPr>
              <a:spLocks/>
            </p:cNvSpPr>
            <p:nvPr/>
          </p:nvSpPr>
          <p:spPr bwMode="auto">
            <a:xfrm>
              <a:off x="2341243" y="553435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 name="Freeform 117"/>
            <p:cNvSpPr>
              <a:spLocks/>
            </p:cNvSpPr>
            <p:nvPr/>
          </p:nvSpPr>
          <p:spPr bwMode="auto">
            <a:xfrm>
              <a:off x="2345874" y="549014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 name="Freeform 118"/>
            <p:cNvSpPr>
              <a:spLocks/>
            </p:cNvSpPr>
            <p:nvPr/>
          </p:nvSpPr>
          <p:spPr bwMode="auto">
            <a:xfrm>
              <a:off x="2308054" y="5955826"/>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 name="Freeform 119"/>
            <p:cNvSpPr>
              <a:spLocks/>
            </p:cNvSpPr>
            <p:nvPr/>
          </p:nvSpPr>
          <p:spPr bwMode="auto">
            <a:xfrm>
              <a:off x="2303423" y="6081825"/>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 name="Freeform 120"/>
            <p:cNvSpPr>
              <a:spLocks/>
            </p:cNvSpPr>
            <p:nvPr/>
          </p:nvSpPr>
          <p:spPr bwMode="auto">
            <a:xfrm>
              <a:off x="2312685" y="604498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 name="Freeform 121"/>
            <p:cNvSpPr>
              <a:spLocks/>
            </p:cNvSpPr>
            <p:nvPr/>
          </p:nvSpPr>
          <p:spPr bwMode="auto">
            <a:xfrm>
              <a:off x="2308054" y="5948458"/>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 name="Freeform 122"/>
            <p:cNvSpPr>
              <a:spLocks/>
            </p:cNvSpPr>
            <p:nvPr/>
          </p:nvSpPr>
          <p:spPr bwMode="auto">
            <a:xfrm>
              <a:off x="2294161" y="617466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 name="Freeform 123"/>
            <p:cNvSpPr>
              <a:spLocks/>
            </p:cNvSpPr>
            <p:nvPr/>
          </p:nvSpPr>
          <p:spPr bwMode="auto">
            <a:xfrm>
              <a:off x="2308054" y="603024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 name="Freeform 124"/>
            <p:cNvSpPr>
              <a:spLocks/>
            </p:cNvSpPr>
            <p:nvPr/>
          </p:nvSpPr>
          <p:spPr bwMode="auto">
            <a:xfrm>
              <a:off x="2303423" y="601551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 name="Freeform 125"/>
            <p:cNvSpPr>
              <a:spLocks/>
            </p:cNvSpPr>
            <p:nvPr/>
          </p:nvSpPr>
          <p:spPr bwMode="auto">
            <a:xfrm>
              <a:off x="2298792" y="625571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 name="Freeform 126"/>
            <p:cNvSpPr>
              <a:spLocks/>
            </p:cNvSpPr>
            <p:nvPr/>
          </p:nvSpPr>
          <p:spPr bwMode="auto">
            <a:xfrm>
              <a:off x="2331981" y="606340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 name="Freeform 127"/>
            <p:cNvSpPr>
              <a:spLocks/>
            </p:cNvSpPr>
            <p:nvPr/>
          </p:nvSpPr>
          <p:spPr bwMode="auto">
            <a:xfrm>
              <a:off x="2312685" y="599708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 name="Freeform 128"/>
            <p:cNvSpPr>
              <a:spLocks/>
            </p:cNvSpPr>
            <p:nvPr/>
          </p:nvSpPr>
          <p:spPr bwMode="auto">
            <a:xfrm>
              <a:off x="2294161" y="625203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 name="Freeform 129"/>
            <p:cNvSpPr>
              <a:spLocks/>
            </p:cNvSpPr>
            <p:nvPr/>
          </p:nvSpPr>
          <p:spPr bwMode="auto">
            <a:xfrm>
              <a:off x="2312685" y="6152561"/>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 name="Freeform 130"/>
            <p:cNvSpPr>
              <a:spLocks/>
            </p:cNvSpPr>
            <p:nvPr/>
          </p:nvSpPr>
          <p:spPr bwMode="auto">
            <a:xfrm>
              <a:off x="2294161" y="633750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 name="Freeform 131"/>
            <p:cNvSpPr>
              <a:spLocks/>
            </p:cNvSpPr>
            <p:nvPr/>
          </p:nvSpPr>
          <p:spPr bwMode="auto">
            <a:xfrm>
              <a:off x="2312685" y="5941090"/>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 name="Freeform 132"/>
            <p:cNvSpPr>
              <a:spLocks/>
            </p:cNvSpPr>
            <p:nvPr/>
          </p:nvSpPr>
          <p:spPr bwMode="auto">
            <a:xfrm>
              <a:off x="2369029" y="524426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 name="Freeform 133"/>
            <p:cNvSpPr>
              <a:spLocks/>
            </p:cNvSpPr>
            <p:nvPr/>
          </p:nvSpPr>
          <p:spPr bwMode="auto">
            <a:xfrm>
              <a:off x="2312685" y="5963195"/>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 name="Freeform 134"/>
            <p:cNvSpPr>
              <a:spLocks/>
            </p:cNvSpPr>
            <p:nvPr/>
          </p:nvSpPr>
          <p:spPr bwMode="auto">
            <a:xfrm>
              <a:off x="2303423" y="6182035"/>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 name="Freeform 135"/>
            <p:cNvSpPr>
              <a:spLocks/>
            </p:cNvSpPr>
            <p:nvPr/>
          </p:nvSpPr>
          <p:spPr bwMode="auto">
            <a:xfrm>
              <a:off x="2298792" y="6126035"/>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 name="Freeform 136"/>
            <p:cNvSpPr>
              <a:spLocks/>
            </p:cNvSpPr>
            <p:nvPr/>
          </p:nvSpPr>
          <p:spPr bwMode="auto">
            <a:xfrm>
              <a:off x="2270234" y="638171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 name="Freeform 137"/>
            <p:cNvSpPr>
              <a:spLocks/>
            </p:cNvSpPr>
            <p:nvPr/>
          </p:nvSpPr>
          <p:spPr bwMode="auto">
            <a:xfrm>
              <a:off x="2209259" y="6292560"/>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 name="Freeform 138"/>
            <p:cNvSpPr>
              <a:spLocks/>
            </p:cNvSpPr>
            <p:nvPr/>
          </p:nvSpPr>
          <p:spPr bwMode="auto">
            <a:xfrm>
              <a:off x="2350505" y="5437833"/>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 name="Freeform 139"/>
            <p:cNvSpPr>
              <a:spLocks/>
            </p:cNvSpPr>
            <p:nvPr/>
          </p:nvSpPr>
          <p:spPr bwMode="auto">
            <a:xfrm>
              <a:off x="2251710" y="6137087"/>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 name="Freeform 140"/>
            <p:cNvSpPr>
              <a:spLocks/>
            </p:cNvSpPr>
            <p:nvPr/>
          </p:nvSpPr>
          <p:spPr bwMode="auto">
            <a:xfrm>
              <a:off x="2284899" y="640382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 name="Freeform 141"/>
            <p:cNvSpPr>
              <a:spLocks/>
            </p:cNvSpPr>
            <p:nvPr/>
          </p:nvSpPr>
          <p:spPr bwMode="auto">
            <a:xfrm>
              <a:off x="2284899" y="641855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 name="Freeform 142"/>
            <p:cNvSpPr>
              <a:spLocks/>
            </p:cNvSpPr>
            <p:nvPr/>
          </p:nvSpPr>
          <p:spPr bwMode="auto">
            <a:xfrm>
              <a:off x="2345874" y="6118667"/>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 name="Freeform 143"/>
            <p:cNvSpPr>
              <a:spLocks/>
            </p:cNvSpPr>
            <p:nvPr/>
          </p:nvSpPr>
          <p:spPr bwMode="auto">
            <a:xfrm>
              <a:off x="2341243" y="631540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 name="Freeform 144"/>
            <p:cNvSpPr>
              <a:spLocks/>
            </p:cNvSpPr>
            <p:nvPr/>
          </p:nvSpPr>
          <p:spPr bwMode="auto">
            <a:xfrm>
              <a:off x="2260972" y="624835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 name="Freeform 145"/>
            <p:cNvSpPr>
              <a:spLocks/>
            </p:cNvSpPr>
            <p:nvPr/>
          </p:nvSpPr>
          <p:spPr bwMode="auto">
            <a:xfrm>
              <a:off x="2251710" y="6163613"/>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 name="Freeform 146"/>
            <p:cNvSpPr>
              <a:spLocks/>
            </p:cNvSpPr>
            <p:nvPr/>
          </p:nvSpPr>
          <p:spPr bwMode="auto">
            <a:xfrm>
              <a:off x="2294161" y="6389085"/>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 name="Freeform 147"/>
            <p:cNvSpPr>
              <a:spLocks/>
            </p:cNvSpPr>
            <p:nvPr/>
          </p:nvSpPr>
          <p:spPr bwMode="auto">
            <a:xfrm>
              <a:off x="2308054" y="631908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 name="Freeform 148"/>
            <p:cNvSpPr>
              <a:spLocks/>
            </p:cNvSpPr>
            <p:nvPr/>
          </p:nvSpPr>
          <p:spPr bwMode="auto">
            <a:xfrm>
              <a:off x="2379064" y="589688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 name="Freeform 149"/>
            <p:cNvSpPr>
              <a:spLocks/>
            </p:cNvSpPr>
            <p:nvPr/>
          </p:nvSpPr>
          <p:spPr bwMode="auto">
            <a:xfrm>
              <a:off x="2308054" y="6196771"/>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 name="Freeform 150"/>
            <p:cNvSpPr>
              <a:spLocks/>
            </p:cNvSpPr>
            <p:nvPr/>
          </p:nvSpPr>
          <p:spPr bwMode="auto">
            <a:xfrm>
              <a:off x="2308054" y="601551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 name="Freeform 151"/>
            <p:cNvSpPr>
              <a:spLocks/>
            </p:cNvSpPr>
            <p:nvPr/>
          </p:nvSpPr>
          <p:spPr bwMode="auto">
            <a:xfrm>
              <a:off x="2227783" y="5314262"/>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9" name="Freeform 152"/>
            <p:cNvSpPr>
              <a:spLocks/>
            </p:cNvSpPr>
            <p:nvPr/>
          </p:nvSpPr>
          <p:spPr bwMode="auto">
            <a:xfrm>
              <a:off x="2284899" y="637066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0" name="Freeform 153"/>
            <p:cNvSpPr>
              <a:spLocks/>
            </p:cNvSpPr>
            <p:nvPr/>
          </p:nvSpPr>
          <p:spPr bwMode="auto">
            <a:xfrm>
              <a:off x="2379064" y="565667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1" name="Freeform 155"/>
            <p:cNvSpPr>
              <a:spLocks/>
            </p:cNvSpPr>
            <p:nvPr/>
          </p:nvSpPr>
          <p:spPr bwMode="auto">
            <a:xfrm>
              <a:off x="2289530" y="636329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2" name="Freeform 156"/>
            <p:cNvSpPr>
              <a:spLocks/>
            </p:cNvSpPr>
            <p:nvPr/>
          </p:nvSpPr>
          <p:spPr bwMode="auto">
            <a:xfrm>
              <a:off x="2308054" y="574877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3" name="Freeform 157"/>
            <p:cNvSpPr>
              <a:spLocks/>
            </p:cNvSpPr>
            <p:nvPr/>
          </p:nvSpPr>
          <p:spPr bwMode="auto">
            <a:xfrm>
              <a:off x="2308054" y="585635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4" name="Freeform 158"/>
            <p:cNvSpPr>
              <a:spLocks/>
            </p:cNvSpPr>
            <p:nvPr/>
          </p:nvSpPr>
          <p:spPr bwMode="auto">
            <a:xfrm>
              <a:off x="2317316" y="591161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5" name="Freeform 159"/>
            <p:cNvSpPr>
              <a:spLocks/>
            </p:cNvSpPr>
            <p:nvPr/>
          </p:nvSpPr>
          <p:spPr bwMode="auto">
            <a:xfrm>
              <a:off x="2298792" y="617835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6" name="Freeform 160"/>
            <p:cNvSpPr>
              <a:spLocks/>
            </p:cNvSpPr>
            <p:nvPr/>
          </p:nvSpPr>
          <p:spPr bwMode="auto">
            <a:xfrm>
              <a:off x="2298792" y="6122351"/>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7" name="Freeform 161"/>
            <p:cNvSpPr>
              <a:spLocks/>
            </p:cNvSpPr>
            <p:nvPr/>
          </p:nvSpPr>
          <p:spPr bwMode="auto">
            <a:xfrm>
              <a:off x="2289530" y="638171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8" name="Freeform 162"/>
            <p:cNvSpPr>
              <a:spLocks/>
            </p:cNvSpPr>
            <p:nvPr/>
          </p:nvSpPr>
          <p:spPr bwMode="auto">
            <a:xfrm>
              <a:off x="2383695" y="574877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49" name="Freeform 163"/>
            <p:cNvSpPr>
              <a:spLocks/>
            </p:cNvSpPr>
            <p:nvPr/>
          </p:nvSpPr>
          <p:spPr bwMode="auto">
            <a:xfrm>
              <a:off x="2312685" y="604866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0" name="Freeform 164"/>
            <p:cNvSpPr>
              <a:spLocks/>
            </p:cNvSpPr>
            <p:nvPr/>
          </p:nvSpPr>
          <p:spPr bwMode="auto">
            <a:xfrm>
              <a:off x="2321948" y="574877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1" name="Freeform 165"/>
            <p:cNvSpPr>
              <a:spLocks/>
            </p:cNvSpPr>
            <p:nvPr/>
          </p:nvSpPr>
          <p:spPr bwMode="auto">
            <a:xfrm>
              <a:off x="2298792" y="622256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2" name="Freeform 167"/>
            <p:cNvSpPr>
              <a:spLocks/>
            </p:cNvSpPr>
            <p:nvPr/>
          </p:nvSpPr>
          <p:spPr bwMode="auto">
            <a:xfrm>
              <a:off x="2331981" y="556383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3" name="Freeform 168"/>
            <p:cNvSpPr>
              <a:spLocks/>
            </p:cNvSpPr>
            <p:nvPr/>
          </p:nvSpPr>
          <p:spPr bwMode="auto">
            <a:xfrm>
              <a:off x="2321948" y="5948458"/>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4" name="Freeform 169"/>
            <p:cNvSpPr>
              <a:spLocks/>
            </p:cNvSpPr>
            <p:nvPr/>
          </p:nvSpPr>
          <p:spPr bwMode="auto">
            <a:xfrm>
              <a:off x="2303423" y="610393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5" name="Freeform 170"/>
            <p:cNvSpPr>
              <a:spLocks/>
            </p:cNvSpPr>
            <p:nvPr/>
          </p:nvSpPr>
          <p:spPr bwMode="auto">
            <a:xfrm>
              <a:off x="2312685" y="587845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6" name="Freeform 171"/>
            <p:cNvSpPr>
              <a:spLocks/>
            </p:cNvSpPr>
            <p:nvPr/>
          </p:nvSpPr>
          <p:spPr bwMode="auto">
            <a:xfrm>
              <a:off x="2298792" y="6288875"/>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7" name="Freeform 172"/>
            <p:cNvSpPr>
              <a:spLocks/>
            </p:cNvSpPr>
            <p:nvPr/>
          </p:nvSpPr>
          <p:spPr bwMode="auto">
            <a:xfrm>
              <a:off x="2317316" y="618940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8" name="Freeform 173"/>
            <p:cNvSpPr>
              <a:spLocks/>
            </p:cNvSpPr>
            <p:nvPr/>
          </p:nvSpPr>
          <p:spPr bwMode="auto">
            <a:xfrm>
              <a:off x="2308054" y="604129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59" name="Freeform 174"/>
            <p:cNvSpPr>
              <a:spLocks/>
            </p:cNvSpPr>
            <p:nvPr/>
          </p:nvSpPr>
          <p:spPr bwMode="auto">
            <a:xfrm>
              <a:off x="2321948" y="6126035"/>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0" name="Freeform 175"/>
            <p:cNvSpPr>
              <a:spLocks/>
            </p:cNvSpPr>
            <p:nvPr/>
          </p:nvSpPr>
          <p:spPr bwMode="auto">
            <a:xfrm>
              <a:off x="2289530" y="636698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1" name="Freeform 176"/>
            <p:cNvSpPr>
              <a:spLocks/>
            </p:cNvSpPr>
            <p:nvPr/>
          </p:nvSpPr>
          <p:spPr bwMode="auto">
            <a:xfrm>
              <a:off x="2294161" y="633013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2" name="Freeform 177"/>
            <p:cNvSpPr>
              <a:spLocks/>
            </p:cNvSpPr>
            <p:nvPr/>
          </p:nvSpPr>
          <p:spPr bwMode="auto">
            <a:xfrm>
              <a:off x="2336612" y="497317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3" name="Freeform 178"/>
            <p:cNvSpPr>
              <a:spLocks/>
            </p:cNvSpPr>
            <p:nvPr/>
          </p:nvSpPr>
          <p:spPr bwMode="auto">
            <a:xfrm>
              <a:off x="2284899" y="640013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4" name="Freeform 179"/>
            <p:cNvSpPr>
              <a:spLocks/>
            </p:cNvSpPr>
            <p:nvPr/>
          </p:nvSpPr>
          <p:spPr bwMode="auto">
            <a:xfrm>
              <a:off x="2270234" y="6281507"/>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5" name="Freeform 180"/>
            <p:cNvSpPr>
              <a:spLocks/>
            </p:cNvSpPr>
            <p:nvPr/>
          </p:nvSpPr>
          <p:spPr bwMode="auto">
            <a:xfrm>
              <a:off x="2209259" y="5711935"/>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6" name="Freeform 181"/>
            <p:cNvSpPr>
              <a:spLocks/>
            </p:cNvSpPr>
            <p:nvPr/>
          </p:nvSpPr>
          <p:spPr bwMode="auto">
            <a:xfrm>
              <a:off x="2270234" y="619308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7" name="Freeform 182"/>
            <p:cNvSpPr>
              <a:spLocks/>
            </p:cNvSpPr>
            <p:nvPr/>
          </p:nvSpPr>
          <p:spPr bwMode="auto">
            <a:xfrm>
              <a:off x="2279496" y="635224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8" name="Freeform 183"/>
            <p:cNvSpPr>
              <a:spLocks/>
            </p:cNvSpPr>
            <p:nvPr/>
          </p:nvSpPr>
          <p:spPr bwMode="auto">
            <a:xfrm>
              <a:off x="2350505" y="5785618"/>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69" name="Freeform 184"/>
            <p:cNvSpPr>
              <a:spLocks/>
            </p:cNvSpPr>
            <p:nvPr/>
          </p:nvSpPr>
          <p:spPr bwMode="auto">
            <a:xfrm>
              <a:off x="2298792" y="6233613"/>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0" name="Freeform 185"/>
            <p:cNvSpPr>
              <a:spLocks/>
            </p:cNvSpPr>
            <p:nvPr/>
          </p:nvSpPr>
          <p:spPr bwMode="auto">
            <a:xfrm>
              <a:off x="2303423" y="632645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1" name="Freeform 186"/>
            <p:cNvSpPr>
              <a:spLocks/>
            </p:cNvSpPr>
            <p:nvPr/>
          </p:nvSpPr>
          <p:spPr bwMode="auto">
            <a:xfrm>
              <a:off x="2312685" y="624466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2" name="Freeform 187"/>
            <p:cNvSpPr>
              <a:spLocks/>
            </p:cNvSpPr>
            <p:nvPr/>
          </p:nvSpPr>
          <p:spPr bwMode="auto">
            <a:xfrm>
              <a:off x="2303423" y="6207823"/>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3" name="Freeform 188"/>
            <p:cNvSpPr>
              <a:spLocks/>
            </p:cNvSpPr>
            <p:nvPr/>
          </p:nvSpPr>
          <p:spPr bwMode="auto">
            <a:xfrm>
              <a:off x="2321948" y="574509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4" name="Freeform 189"/>
            <p:cNvSpPr>
              <a:spLocks/>
            </p:cNvSpPr>
            <p:nvPr/>
          </p:nvSpPr>
          <p:spPr bwMode="auto">
            <a:xfrm>
              <a:off x="2308054" y="614887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5" name="Freeform 190"/>
            <p:cNvSpPr>
              <a:spLocks/>
            </p:cNvSpPr>
            <p:nvPr/>
          </p:nvSpPr>
          <p:spPr bwMode="auto">
            <a:xfrm>
              <a:off x="2298792" y="6288875"/>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6" name="Freeform 191"/>
            <p:cNvSpPr>
              <a:spLocks/>
            </p:cNvSpPr>
            <p:nvPr/>
          </p:nvSpPr>
          <p:spPr bwMode="auto">
            <a:xfrm>
              <a:off x="2326579" y="564930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7" name="Freeform 192"/>
            <p:cNvSpPr>
              <a:spLocks/>
            </p:cNvSpPr>
            <p:nvPr/>
          </p:nvSpPr>
          <p:spPr bwMode="auto">
            <a:xfrm>
              <a:off x="2298792" y="626308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8" name="Freeform 193"/>
            <p:cNvSpPr>
              <a:spLocks/>
            </p:cNvSpPr>
            <p:nvPr/>
          </p:nvSpPr>
          <p:spPr bwMode="auto">
            <a:xfrm>
              <a:off x="2237817" y="5715619"/>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79" name="Freeform 194"/>
            <p:cNvSpPr>
              <a:spLocks/>
            </p:cNvSpPr>
            <p:nvPr/>
          </p:nvSpPr>
          <p:spPr bwMode="auto">
            <a:xfrm>
              <a:off x="1785520" y="5767197"/>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0" name="Freeform 195"/>
            <p:cNvSpPr>
              <a:spLocks/>
            </p:cNvSpPr>
            <p:nvPr/>
          </p:nvSpPr>
          <p:spPr bwMode="auto">
            <a:xfrm>
              <a:off x="2321948" y="5944774"/>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1" name="Freeform 196"/>
            <p:cNvSpPr>
              <a:spLocks/>
            </p:cNvSpPr>
            <p:nvPr/>
          </p:nvSpPr>
          <p:spPr bwMode="auto">
            <a:xfrm>
              <a:off x="2274865" y="6303612"/>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2" name="Freeform 197"/>
            <p:cNvSpPr>
              <a:spLocks/>
            </p:cNvSpPr>
            <p:nvPr/>
          </p:nvSpPr>
          <p:spPr bwMode="auto">
            <a:xfrm>
              <a:off x="2185332" y="620782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3" name="Freeform 198"/>
            <p:cNvSpPr>
              <a:spLocks/>
            </p:cNvSpPr>
            <p:nvPr/>
          </p:nvSpPr>
          <p:spPr bwMode="auto">
            <a:xfrm>
              <a:off x="2472456" y="6111299"/>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4" name="Freeform 199"/>
            <p:cNvSpPr>
              <a:spLocks/>
            </p:cNvSpPr>
            <p:nvPr/>
          </p:nvSpPr>
          <p:spPr bwMode="auto">
            <a:xfrm>
              <a:off x="2289530" y="597498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5" name="Freeform 200"/>
            <p:cNvSpPr>
              <a:spLocks/>
            </p:cNvSpPr>
            <p:nvPr/>
          </p:nvSpPr>
          <p:spPr bwMode="auto">
            <a:xfrm>
              <a:off x="2341243" y="6303612"/>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6" name="Freeform 201"/>
            <p:cNvSpPr>
              <a:spLocks/>
            </p:cNvSpPr>
            <p:nvPr/>
          </p:nvSpPr>
          <p:spPr bwMode="auto">
            <a:xfrm>
              <a:off x="2247079" y="634119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7" name="Freeform 202"/>
            <p:cNvSpPr>
              <a:spLocks/>
            </p:cNvSpPr>
            <p:nvPr/>
          </p:nvSpPr>
          <p:spPr bwMode="auto">
            <a:xfrm>
              <a:off x="2289530" y="640750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8" name="Freeform 203"/>
            <p:cNvSpPr>
              <a:spLocks/>
            </p:cNvSpPr>
            <p:nvPr/>
          </p:nvSpPr>
          <p:spPr bwMode="auto">
            <a:xfrm>
              <a:off x="2279496" y="637803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89" name="Freeform 204"/>
            <p:cNvSpPr>
              <a:spLocks/>
            </p:cNvSpPr>
            <p:nvPr/>
          </p:nvSpPr>
          <p:spPr bwMode="auto">
            <a:xfrm>
              <a:off x="2303423" y="607814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0" name="Freeform 205"/>
            <p:cNvSpPr>
              <a:spLocks/>
            </p:cNvSpPr>
            <p:nvPr/>
          </p:nvSpPr>
          <p:spPr bwMode="auto">
            <a:xfrm>
              <a:off x="2298792" y="624835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1" name="Freeform 206"/>
            <p:cNvSpPr>
              <a:spLocks/>
            </p:cNvSpPr>
            <p:nvPr/>
          </p:nvSpPr>
          <p:spPr bwMode="auto">
            <a:xfrm>
              <a:off x="2308054" y="604866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2" name="Freeform 207"/>
            <p:cNvSpPr>
              <a:spLocks/>
            </p:cNvSpPr>
            <p:nvPr/>
          </p:nvSpPr>
          <p:spPr bwMode="auto">
            <a:xfrm>
              <a:off x="2317316" y="5582252"/>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3" name="Freeform 208"/>
            <p:cNvSpPr>
              <a:spLocks/>
            </p:cNvSpPr>
            <p:nvPr/>
          </p:nvSpPr>
          <p:spPr bwMode="auto">
            <a:xfrm>
              <a:off x="2331981" y="568983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4" name="Freeform 209"/>
            <p:cNvSpPr>
              <a:spLocks/>
            </p:cNvSpPr>
            <p:nvPr/>
          </p:nvSpPr>
          <p:spPr bwMode="auto">
            <a:xfrm>
              <a:off x="2308054" y="610024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5" name="Freeform 210"/>
            <p:cNvSpPr>
              <a:spLocks/>
            </p:cNvSpPr>
            <p:nvPr/>
          </p:nvSpPr>
          <p:spPr bwMode="auto">
            <a:xfrm>
              <a:off x="2294161" y="6348559"/>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6" name="Freeform 211"/>
            <p:cNvSpPr>
              <a:spLocks/>
            </p:cNvSpPr>
            <p:nvPr/>
          </p:nvSpPr>
          <p:spPr bwMode="auto">
            <a:xfrm>
              <a:off x="2308054" y="6129719"/>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7" name="Freeform 212"/>
            <p:cNvSpPr>
              <a:spLocks/>
            </p:cNvSpPr>
            <p:nvPr/>
          </p:nvSpPr>
          <p:spPr bwMode="auto">
            <a:xfrm>
              <a:off x="2312685" y="593003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8" name="Freeform 213"/>
            <p:cNvSpPr>
              <a:spLocks/>
            </p:cNvSpPr>
            <p:nvPr/>
          </p:nvSpPr>
          <p:spPr bwMode="auto">
            <a:xfrm>
              <a:off x="2274865" y="6292560"/>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99" name="Freeform 214"/>
            <p:cNvSpPr>
              <a:spLocks/>
            </p:cNvSpPr>
            <p:nvPr/>
          </p:nvSpPr>
          <p:spPr bwMode="auto">
            <a:xfrm>
              <a:off x="2289530" y="635592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0" name="Freeform 215"/>
            <p:cNvSpPr>
              <a:spLocks/>
            </p:cNvSpPr>
            <p:nvPr/>
          </p:nvSpPr>
          <p:spPr bwMode="auto">
            <a:xfrm>
              <a:off x="2331981" y="621887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1" name="Freeform 216"/>
            <p:cNvSpPr>
              <a:spLocks/>
            </p:cNvSpPr>
            <p:nvPr/>
          </p:nvSpPr>
          <p:spPr bwMode="auto">
            <a:xfrm>
              <a:off x="2487121" y="610393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2" name="Freeform 217"/>
            <p:cNvSpPr>
              <a:spLocks/>
            </p:cNvSpPr>
            <p:nvPr/>
          </p:nvSpPr>
          <p:spPr bwMode="auto">
            <a:xfrm>
              <a:off x="2312685" y="625203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3" name="Freeform 218"/>
            <p:cNvSpPr>
              <a:spLocks/>
            </p:cNvSpPr>
            <p:nvPr/>
          </p:nvSpPr>
          <p:spPr bwMode="auto">
            <a:xfrm>
              <a:off x="2341243" y="5963195"/>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4" name="Freeform 219"/>
            <p:cNvSpPr>
              <a:spLocks/>
            </p:cNvSpPr>
            <p:nvPr/>
          </p:nvSpPr>
          <p:spPr bwMode="auto">
            <a:xfrm>
              <a:off x="2128988" y="590056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5" name="Freeform 220"/>
            <p:cNvSpPr>
              <a:spLocks/>
            </p:cNvSpPr>
            <p:nvPr/>
          </p:nvSpPr>
          <p:spPr bwMode="auto">
            <a:xfrm>
              <a:off x="2274865" y="6370664"/>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6" name="Freeform 222"/>
            <p:cNvSpPr>
              <a:spLocks/>
            </p:cNvSpPr>
            <p:nvPr/>
          </p:nvSpPr>
          <p:spPr bwMode="auto">
            <a:xfrm>
              <a:off x="2247079" y="631540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7" name="Freeform 223"/>
            <p:cNvSpPr>
              <a:spLocks/>
            </p:cNvSpPr>
            <p:nvPr/>
          </p:nvSpPr>
          <p:spPr bwMode="auto">
            <a:xfrm>
              <a:off x="2124357" y="591161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8" name="Freeform 224"/>
            <p:cNvSpPr>
              <a:spLocks/>
            </p:cNvSpPr>
            <p:nvPr/>
          </p:nvSpPr>
          <p:spPr bwMode="auto">
            <a:xfrm>
              <a:off x="2195366" y="6281507"/>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09" name="Freeform 225"/>
            <p:cNvSpPr>
              <a:spLocks/>
            </p:cNvSpPr>
            <p:nvPr/>
          </p:nvSpPr>
          <p:spPr bwMode="auto">
            <a:xfrm>
              <a:off x="2152915" y="619308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0" name="Freeform 226"/>
            <p:cNvSpPr>
              <a:spLocks/>
            </p:cNvSpPr>
            <p:nvPr/>
          </p:nvSpPr>
          <p:spPr bwMode="auto">
            <a:xfrm>
              <a:off x="2623736" y="607814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1" name="Freeform 227"/>
            <p:cNvSpPr>
              <a:spLocks/>
            </p:cNvSpPr>
            <p:nvPr/>
          </p:nvSpPr>
          <p:spPr bwMode="auto">
            <a:xfrm>
              <a:off x="2247079" y="635961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2" name="Freeform 228"/>
            <p:cNvSpPr>
              <a:spLocks/>
            </p:cNvSpPr>
            <p:nvPr/>
          </p:nvSpPr>
          <p:spPr bwMode="auto">
            <a:xfrm>
              <a:off x="2298792" y="638540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3" name="Freeform 229"/>
            <p:cNvSpPr>
              <a:spLocks/>
            </p:cNvSpPr>
            <p:nvPr/>
          </p:nvSpPr>
          <p:spPr bwMode="auto">
            <a:xfrm>
              <a:off x="2251710" y="631540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4" name="Freeform 230"/>
            <p:cNvSpPr>
              <a:spLocks/>
            </p:cNvSpPr>
            <p:nvPr/>
          </p:nvSpPr>
          <p:spPr bwMode="auto">
            <a:xfrm>
              <a:off x="2190735" y="603393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5" name="Freeform 231"/>
            <p:cNvSpPr>
              <a:spLocks/>
            </p:cNvSpPr>
            <p:nvPr/>
          </p:nvSpPr>
          <p:spPr bwMode="auto">
            <a:xfrm>
              <a:off x="2265603" y="626677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6" name="Freeform 232"/>
            <p:cNvSpPr>
              <a:spLocks/>
            </p:cNvSpPr>
            <p:nvPr/>
          </p:nvSpPr>
          <p:spPr bwMode="auto">
            <a:xfrm>
              <a:off x="2209259" y="6085509"/>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7" name="Freeform 233"/>
            <p:cNvSpPr>
              <a:spLocks/>
            </p:cNvSpPr>
            <p:nvPr/>
          </p:nvSpPr>
          <p:spPr bwMode="auto">
            <a:xfrm>
              <a:off x="2218521" y="608182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8" name="Freeform 234"/>
            <p:cNvSpPr>
              <a:spLocks/>
            </p:cNvSpPr>
            <p:nvPr/>
          </p:nvSpPr>
          <p:spPr bwMode="auto">
            <a:xfrm>
              <a:off x="2105833" y="5452569"/>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19" name="Freeform 235"/>
            <p:cNvSpPr>
              <a:spLocks/>
            </p:cNvSpPr>
            <p:nvPr/>
          </p:nvSpPr>
          <p:spPr bwMode="auto">
            <a:xfrm>
              <a:off x="2209259" y="621887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0" name="Freeform 236"/>
            <p:cNvSpPr>
              <a:spLocks/>
            </p:cNvSpPr>
            <p:nvPr/>
          </p:nvSpPr>
          <p:spPr bwMode="auto">
            <a:xfrm>
              <a:off x="2162177" y="600445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1" name="Freeform 237"/>
            <p:cNvSpPr>
              <a:spLocks/>
            </p:cNvSpPr>
            <p:nvPr/>
          </p:nvSpPr>
          <p:spPr bwMode="auto">
            <a:xfrm>
              <a:off x="2298792" y="6281507"/>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2" name="Freeform 238"/>
            <p:cNvSpPr>
              <a:spLocks/>
            </p:cNvSpPr>
            <p:nvPr/>
          </p:nvSpPr>
          <p:spPr bwMode="auto">
            <a:xfrm>
              <a:off x="2284899" y="640013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3" name="Freeform 239"/>
            <p:cNvSpPr>
              <a:spLocks/>
            </p:cNvSpPr>
            <p:nvPr/>
          </p:nvSpPr>
          <p:spPr bwMode="auto">
            <a:xfrm>
              <a:off x="2242448" y="619308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4" name="Freeform 240"/>
            <p:cNvSpPr>
              <a:spLocks/>
            </p:cNvSpPr>
            <p:nvPr/>
          </p:nvSpPr>
          <p:spPr bwMode="auto">
            <a:xfrm>
              <a:off x="2289530" y="640382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5" name="Freeform 241"/>
            <p:cNvSpPr>
              <a:spLocks/>
            </p:cNvSpPr>
            <p:nvPr/>
          </p:nvSpPr>
          <p:spPr bwMode="auto">
            <a:xfrm>
              <a:off x="2355136" y="5774565"/>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6" name="Freeform 242"/>
            <p:cNvSpPr>
              <a:spLocks/>
            </p:cNvSpPr>
            <p:nvPr/>
          </p:nvSpPr>
          <p:spPr bwMode="auto">
            <a:xfrm>
              <a:off x="2260972" y="6341191"/>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7" name="Freeform 243"/>
            <p:cNvSpPr>
              <a:spLocks/>
            </p:cNvSpPr>
            <p:nvPr/>
          </p:nvSpPr>
          <p:spPr bwMode="auto">
            <a:xfrm>
              <a:off x="2256341" y="6299928"/>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8" name="Freeform 244"/>
            <p:cNvSpPr>
              <a:spLocks/>
            </p:cNvSpPr>
            <p:nvPr/>
          </p:nvSpPr>
          <p:spPr bwMode="auto">
            <a:xfrm>
              <a:off x="2265603" y="634487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29" name="Freeform 245"/>
            <p:cNvSpPr>
              <a:spLocks/>
            </p:cNvSpPr>
            <p:nvPr/>
          </p:nvSpPr>
          <p:spPr bwMode="auto">
            <a:xfrm>
              <a:off x="2133619" y="580846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0" name="Freeform 246"/>
            <p:cNvSpPr>
              <a:spLocks/>
            </p:cNvSpPr>
            <p:nvPr/>
          </p:nvSpPr>
          <p:spPr bwMode="auto">
            <a:xfrm>
              <a:off x="2166808" y="5944774"/>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1" name="Freeform 247"/>
            <p:cNvSpPr>
              <a:spLocks/>
            </p:cNvSpPr>
            <p:nvPr/>
          </p:nvSpPr>
          <p:spPr bwMode="auto">
            <a:xfrm>
              <a:off x="1987741" y="584161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2" name="Freeform 248"/>
            <p:cNvSpPr>
              <a:spLocks/>
            </p:cNvSpPr>
            <p:nvPr/>
          </p:nvSpPr>
          <p:spPr bwMode="auto">
            <a:xfrm>
              <a:off x="1884315" y="570456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3" name="Freeform 249"/>
            <p:cNvSpPr>
              <a:spLocks/>
            </p:cNvSpPr>
            <p:nvPr/>
          </p:nvSpPr>
          <p:spPr bwMode="auto">
            <a:xfrm>
              <a:off x="2152915" y="6056036"/>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4" name="Freeform 250"/>
            <p:cNvSpPr>
              <a:spLocks/>
            </p:cNvSpPr>
            <p:nvPr/>
          </p:nvSpPr>
          <p:spPr bwMode="auto">
            <a:xfrm>
              <a:off x="2298792" y="6292560"/>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5" name="Freeform 251"/>
            <p:cNvSpPr>
              <a:spLocks/>
            </p:cNvSpPr>
            <p:nvPr/>
          </p:nvSpPr>
          <p:spPr bwMode="auto">
            <a:xfrm>
              <a:off x="2227783" y="617466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6" name="Freeform 252"/>
            <p:cNvSpPr>
              <a:spLocks/>
            </p:cNvSpPr>
            <p:nvPr/>
          </p:nvSpPr>
          <p:spPr bwMode="auto">
            <a:xfrm>
              <a:off x="2270234" y="636329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7" name="Freeform 253"/>
            <p:cNvSpPr>
              <a:spLocks/>
            </p:cNvSpPr>
            <p:nvPr/>
          </p:nvSpPr>
          <p:spPr bwMode="auto">
            <a:xfrm>
              <a:off x="2218521" y="6167298"/>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8" name="Freeform 254"/>
            <p:cNvSpPr>
              <a:spLocks/>
            </p:cNvSpPr>
            <p:nvPr/>
          </p:nvSpPr>
          <p:spPr bwMode="auto">
            <a:xfrm>
              <a:off x="2321948" y="5759829"/>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39" name="Freeform 255"/>
            <p:cNvSpPr>
              <a:spLocks/>
            </p:cNvSpPr>
            <p:nvPr/>
          </p:nvSpPr>
          <p:spPr bwMode="auto">
            <a:xfrm>
              <a:off x="2274865" y="6366980"/>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0" name="Freeform 256"/>
            <p:cNvSpPr>
              <a:spLocks/>
            </p:cNvSpPr>
            <p:nvPr/>
          </p:nvSpPr>
          <p:spPr bwMode="auto">
            <a:xfrm>
              <a:off x="2218521" y="6133404"/>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1" name="Freeform 257"/>
            <p:cNvSpPr>
              <a:spLocks/>
            </p:cNvSpPr>
            <p:nvPr/>
          </p:nvSpPr>
          <p:spPr bwMode="auto">
            <a:xfrm>
              <a:off x="2223152" y="6078141"/>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2" name="Freeform 258"/>
            <p:cNvSpPr>
              <a:spLocks/>
            </p:cNvSpPr>
            <p:nvPr/>
          </p:nvSpPr>
          <p:spPr bwMode="auto">
            <a:xfrm>
              <a:off x="2331981" y="582688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3" name="Freeform 259"/>
            <p:cNvSpPr>
              <a:spLocks/>
            </p:cNvSpPr>
            <p:nvPr/>
          </p:nvSpPr>
          <p:spPr bwMode="auto">
            <a:xfrm>
              <a:off x="2176070" y="5860038"/>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4" name="Freeform 260"/>
            <p:cNvSpPr>
              <a:spLocks/>
            </p:cNvSpPr>
            <p:nvPr/>
          </p:nvSpPr>
          <p:spPr bwMode="auto">
            <a:xfrm>
              <a:off x="2251710" y="6240981"/>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5" name="Freeform 261"/>
            <p:cNvSpPr>
              <a:spLocks/>
            </p:cNvSpPr>
            <p:nvPr/>
          </p:nvSpPr>
          <p:spPr bwMode="auto">
            <a:xfrm>
              <a:off x="2232414" y="615624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6" name="Freeform 262"/>
            <p:cNvSpPr>
              <a:spLocks/>
            </p:cNvSpPr>
            <p:nvPr/>
          </p:nvSpPr>
          <p:spPr bwMode="auto">
            <a:xfrm>
              <a:off x="2308054" y="6174666"/>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7" name="Freeform 263"/>
            <p:cNvSpPr>
              <a:spLocks/>
            </p:cNvSpPr>
            <p:nvPr/>
          </p:nvSpPr>
          <p:spPr bwMode="auto">
            <a:xfrm>
              <a:off x="2190735" y="5937406"/>
              <a:ext cx="82296" cy="82296"/>
            </a:xfrm>
            <a:custGeom>
              <a:avLst/>
              <a:gdLst>
                <a:gd name="T0" fmla="*/ 30 w 61"/>
                <a:gd name="T1" fmla="*/ 0 h 51"/>
                <a:gd name="T2" fmla="*/ 61 w 61"/>
                <a:gd name="T3" fmla="*/ 25 h 51"/>
                <a:gd name="T4" fmla="*/ 30 w 61"/>
                <a:gd name="T5" fmla="*/ 51 h 51"/>
                <a:gd name="T6" fmla="*/ 0 w 61"/>
                <a:gd name="T7" fmla="*/ 25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5"/>
                  </a:lnTo>
                  <a:lnTo>
                    <a:pt x="30" y="51"/>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8" name="Freeform 264"/>
            <p:cNvSpPr>
              <a:spLocks/>
            </p:cNvSpPr>
            <p:nvPr/>
          </p:nvSpPr>
          <p:spPr bwMode="auto">
            <a:xfrm>
              <a:off x="2232414" y="616361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49" name="Freeform 265"/>
            <p:cNvSpPr>
              <a:spLocks/>
            </p:cNvSpPr>
            <p:nvPr/>
          </p:nvSpPr>
          <p:spPr bwMode="auto">
            <a:xfrm>
              <a:off x="2321948" y="6033931"/>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0" name="Freeform 266"/>
            <p:cNvSpPr>
              <a:spLocks/>
            </p:cNvSpPr>
            <p:nvPr/>
          </p:nvSpPr>
          <p:spPr bwMode="auto">
            <a:xfrm>
              <a:off x="2232414" y="620782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1" name="Freeform 267"/>
            <p:cNvSpPr>
              <a:spLocks/>
            </p:cNvSpPr>
            <p:nvPr/>
          </p:nvSpPr>
          <p:spPr bwMode="auto">
            <a:xfrm>
              <a:off x="2237817" y="6211508"/>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2" name="Freeform 268"/>
            <p:cNvSpPr>
              <a:spLocks/>
            </p:cNvSpPr>
            <p:nvPr/>
          </p:nvSpPr>
          <p:spPr bwMode="auto">
            <a:xfrm>
              <a:off x="2279496" y="6400137"/>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3" name="Freeform 269"/>
            <p:cNvSpPr>
              <a:spLocks/>
            </p:cNvSpPr>
            <p:nvPr/>
          </p:nvSpPr>
          <p:spPr bwMode="auto">
            <a:xfrm>
              <a:off x="2289530" y="5974984"/>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4" name="Freeform 270"/>
            <p:cNvSpPr>
              <a:spLocks/>
            </p:cNvSpPr>
            <p:nvPr/>
          </p:nvSpPr>
          <p:spPr bwMode="auto">
            <a:xfrm>
              <a:off x="2143653" y="607445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5" name="Freeform 271"/>
            <p:cNvSpPr>
              <a:spLocks/>
            </p:cNvSpPr>
            <p:nvPr/>
          </p:nvSpPr>
          <p:spPr bwMode="auto">
            <a:xfrm>
              <a:off x="2180701" y="6226245"/>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6" name="Freeform 272"/>
            <p:cNvSpPr>
              <a:spLocks/>
            </p:cNvSpPr>
            <p:nvPr/>
          </p:nvSpPr>
          <p:spPr bwMode="auto">
            <a:xfrm>
              <a:off x="1799413" y="5615409"/>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7" name="Freeform 273"/>
            <p:cNvSpPr>
              <a:spLocks/>
            </p:cNvSpPr>
            <p:nvPr/>
          </p:nvSpPr>
          <p:spPr bwMode="auto">
            <a:xfrm>
              <a:off x="1752331" y="5490148"/>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8" name="Freeform 274"/>
            <p:cNvSpPr>
              <a:spLocks/>
            </p:cNvSpPr>
            <p:nvPr/>
          </p:nvSpPr>
          <p:spPr bwMode="auto">
            <a:xfrm>
              <a:off x="2049488" y="5982352"/>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59" name="Freeform 275"/>
            <p:cNvSpPr>
              <a:spLocks/>
            </p:cNvSpPr>
            <p:nvPr/>
          </p:nvSpPr>
          <p:spPr bwMode="auto">
            <a:xfrm>
              <a:off x="2247079" y="6311717"/>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0" name="Freeform 276"/>
            <p:cNvSpPr>
              <a:spLocks/>
            </p:cNvSpPr>
            <p:nvPr/>
          </p:nvSpPr>
          <p:spPr bwMode="auto">
            <a:xfrm>
              <a:off x="2265603" y="6315401"/>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1" name="Freeform 277"/>
            <p:cNvSpPr>
              <a:spLocks/>
            </p:cNvSpPr>
            <p:nvPr/>
          </p:nvSpPr>
          <p:spPr bwMode="auto">
            <a:xfrm>
              <a:off x="2213890" y="6277823"/>
              <a:ext cx="82296" cy="82296"/>
            </a:xfrm>
            <a:custGeom>
              <a:avLst/>
              <a:gdLst>
                <a:gd name="T0" fmla="*/ 31 w 61"/>
                <a:gd name="T1" fmla="*/ 0 h 51"/>
                <a:gd name="T2" fmla="*/ 61 w 61"/>
                <a:gd name="T3" fmla="*/ 25 h 51"/>
                <a:gd name="T4" fmla="*/ 31 w 61"/>
                <a:gd name="T5" fmla="*/ 51 h 51"/>
                <a:gd name="T6" fmla="*/ 0 w 61"/>
                <a:gd name="T7" fmla="*/ 25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5"/>
                  </a:lnTo>
                  <a:lnTo>
                    <a:pt x="31" y="51"/>
                  </a:lnTo>
                  <a:lnTo>
                    <a:pt x="0" y="25"/>
                  </a:lnTo>
                  <a:lnTo>
                    <a:pt x="31"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2" name="Freeform 278"/>
            <p:cNvSpPr>
              <a:spLocks/>
            </p:cNvSpPr>
            <p:nvPr/>
          </p:nvSpPr>
          <p:spPr bwMode="auto">
            <a:xfrm>
              <a:off x="2016300" y="5482779"/>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3" name="Freeform 279"/>
            <p:cNvSpPr>
              <a:spLocks/>
            </p:cNvSpPr>
            <p:nvPr/>
          </p:nvSpPr>
          <p:spPr bwMode="auto">
            <a:xfrm>
              <a:off x="2195366" y="6156245"/>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4" name="Freeform 280"/>
            <p:cNvSpPr>
              <a:spLocks/>
            </p:cNvSpPr>
            <p:nvPr/>
          </p:nvSpPr>
          <p:spPr bwMode="auto">
            <a:xfrm>
              <a:off x="2289530" y="5734040"/>
              <a:ext cx="82296" cy="82296"/>
            </a:xfrm>
            <a:custGeom>
              <a:avLst/>
              <a:gdLst>
                <a:gd name="T0" fmla="*/ 30 w 61"/>
                <a:gd name="T1" fmla="*/ 0 h 50"/>
                <a:gd name="T2" fmla="*/ 61 w 61"/>
                <a:gd name="T3" fmla="*/ 25 h 50"/>
                <a:gd name="T4" fmla="*/ 30 w 61"/>
                <a:gd name="T5" fmla="*/ 50 h 50"/>
                <a:gd name="T6" fmla="*/ 0 w 61"/>
                <a:gd name="T7" fmla="*/ 25 h 50"/>
                <a:gd name="T8" fmla="*/ 30 w 61"/>
                <a:gd name="T9" fmla="*/ 0 h 50"/>
              </a:gdLst>
              <a:ahLst/>
              <a:cxnLst>
                <a:cxn ang="0">
                  <a:pos x="T0" y="T1"/>
                </a:cxn>
                <a:cxn ang="0">
                  <a:pos x="T2" y="T3"/>
                </a:cxn>
                <a:cxn ang="0">
                  <a:pos x="T4" y="T5"/>
                </a:cxn>
                <a:cxn ang="0">
                  <a:pos x="T6" y="T7"/>
                </a:cxn>
                <a:cxn ang="0">
                  <a:pos x="T8" y="T9"/>
                </a:cxn>
              </a:cxnLst>
              <a:rect l="0" t="0" r="r" b="b"/>
              <a:pathLst>
                <a:path w="61" h="50">
                  <a:moveTo>
                    <a:pt x="30" y="0"/>
                  </a:moveTo>
                  <a:lnTo>
                    <a:pt x="61" y="25"/>
                  </a:lnTo>
                  <a:lnTo>
                    <a:pt x="30" y="50"/>
                  </a:lnTo>
                  <a:lnTo>
                    <a:pt x="0" y="25"/>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5" name="Freeform 114"/>
            <p:cNvSpPr>
              <a:spLocks/>
            </p:cNvSpPr>
            <p:nvPr/>
          </p:nvSpPr>
          <p:spPr bwMode="auto">
            <a:xfrm>
              <a:off x="2609071" y="4601526"/>
              <a:ext cx="82296" cy="82296"/>
            </a:xfrm>
            <a:custGeom>
              <a:avLst/>
              <a:gdLst>
                <a:gd name="T0" fmla="*/ 31 w 61"/>
                <a:gd name="T1" fmla="*/ 0 h 51"/>
                <a:gd name="T2" fmla="*/ 61 w 61"/>
                <a:gd name="T3" fmla="*/ 26 h 51"/>
                <a:gd name="T4" fmla="*/ 31 w 61"/>
                <a:gd name="T5" fmla="*/ 51 h 51"/>
                <a:gd name="T6" fmla="*/ 0 w 61"/>
                <a:gd name="T7" fmla="*/ 26 h 51"/>
                <a:gd name="T8" fmla="*/ 31 w 61"/>
                <a:gd name="T9" fmla="*/ 0 h 51"/>
              </a:gdLst>
              <a:ahLst/>
              <a:cxnLst>
                <a:cxn ang="0">
                  <a:pos x="T0" y="T1"/>
                </a:cxn>
                <a:cxn ang="0">
                  <a:pos x="T2" y="T3"/>
                </a:cxn>
                <a:cxn ang="0">
                  <a:pos x="T4" y="T5"/>
                </a:cxn>
                <a:cxn ang="0">
                  <a:pos x="T6" y="T7"/>
                </a:cxn>
                <a:cxn ang="0">
                  <a:pos x="T8" y="T9"/>
                </a:cxn>
              </a:cxnLst>
              <a:rect l="0" t="0" r="r" b="b"/>
              <a:pathLst>
                <a:path w="61" h="51">
                  <a:moveTo>
                    <a:pt x="31" y="0"/>
                  </a:moveTo>
                  <a:lnTo>
                    <a:pt x="61" y="26"/>
                  </a:lnTo>
                  <a:lnTo>
                    <a:pt x="31" y="51"/>
                  </a:lnTo>
                  <a:lnTo>
                    <a:pt x="0" y="26"/>
                  </a:lnTo>
                  <a:lnTo>
                    <a:pt x="31" y="0"/>
                  </a:lnTo>
                  <a:close/>
                </a:path>
              </a:pathLst>
            </a:custGeom>
            <a:solidFill>
              <a:schemeClr val="bg1">
                <a:lumMod val="75000"/>
              </a:schemeClr>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6" name="Freeform 154"/>
            <p:cNvSpPr>
              <a:spLocks/>
            </p:cNvSpPr>
            <p:nvPr/>
          </p:nvSpPr>
          <p:spPr bwMode="auto">
            <a:xfrm>
              <a:off x="2406850" y="4483633"/>
              <a:ext cx="82296" cy="82296"/>
            </a:xfrm>
            <a:custGeom>
              <a:avLst/>
              <a:gdLst>
                <a:gd name="T0" fmla="*/ 31 w 61"/>
                <a:gd name="T1" fmla="*/ 0 h 50"/>
                <a:gd name="T2" fmla="*/ 61 w 61"/>
                <a:gd name="T3" fmla="*/ 25 h 50"/>
                <a:gd name="T4" fmla="*/ 31 w 61"/>
                <a:gd name="T5" fmla="*/ 50 h 50"/>
                <a:gd name="T6" fmla="*/ 0 w 61"/>
                <a:gd name="T7" fmla="*/ 25 h 50"/>
                <a:gd name="T8" fmla="*/ 31 w 61"/>
                <a:gd name="T9" fmla="*/ 0 h 50"/>
              </a:gdLst>
              <a:ahLst/>
              <a:cxnLst>
                <a:cxn ang="0">
                  <a:pos x="T0" y="T1"/>
                </a:cxn>
                <a:cxn ang="0">
                  <a:pos x="T2" y="T3"/>
                </a:cxn>
                <a:cxn ang="0">
                  <a:pos x="T4" y="T5"/>
                </a:cxn>
                <a:cxn ang="0">
                  <a:pos x="T6" y="T7"/>
                </a:cxn>
                <a:cxn ang="0">
                  <a:pos x="T8" y="T9"/>
                </a:cxn>
              </a:cxnLst>
              <a:rect l="0" t="0" r="r" b="b"/>
              <a:pathLst>
                <a:path w="61" h="50">
                  <a:moveTo>
                    <a:pt x="31" y="0"/>
                  </a:moveTo>
                  <a:lnTo>
                    <a:pt x="61" y="25"/>
                  </a:lnTo>
                  <a:lnTo>
                    <a:pt x="31" y="50"/>
                  </a:lnTo>
                  <a:lnTo>
                    <a:pt x="0" y="25"/>
                  </a:lnTo>
                  <a:lnTo>
                    <a:pt x="31" y="0"/>
                  </a:lnTo>
                  <a:close/>
                </a:path>
              </a:pathLst>
            </a:custGeom>
            <a:solidFill>
              <a:schemeClr val="bg1">
                <a:lumMod val="75000"/>
              </a:schemeClr>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7" name="Freeform 166"/>
            <p:cNvSpPr>
              <a:spLocks/>
            </p:cNvSpPr>
            <p:nvPr/>
          </p:nvSpPr>
          <p:spPr bwMode="auto">
            <a:xfrm>
              <a:off x="2386128" y="4932705"/>
              <a:ext cx="82296" cy="82296"/>
            </a:xfrm>
            <a:custGeom>
              <a:avLst/>
              <a:gdLst>
                <a:gd name="T0" fmla="*/ 30 w 61"/>
                <a:gd name="T1" fmla="*/ 0 h 51"/>
                <a:gd name="T2" fmla="*/ 61 w 61"/>
                <a:gd name="T3" fmla="*/ 26 h 51"/>
                <a:gd name="T4" fmla="*/ 30 w 61"/>
                <a:gd name="T5" fmla="*/ 51 h 51"/>
                <a:gd name="T6" fmla="*/ 0 w 61"/>
                <a:gd name="T7" fmla="*/ 26 h 51"/>
                <a:gd name="T8" fmla="*/ 30 w 61"/>
                <a:gd name="T9" fmla="*/ 0 h 51"/>
              </a:gdLst>
              <a:ahLst/>
              <a:cxnLst>
                <a:cxn ang="0">
                  <a:pos x="T0" y="T1"/>
                </a:cxn>
                <a:cxn ang="0">
                  <a:pos x="T2" y="T3"/>
                </a:cxn>
                <a:cxn ang="0">
                  <a:pos x="T4" y="T5"/>
                </a:cxn>
                <a:cxn ang="0">
                  <a:pos x="T6" y="T7"/>
                </a:cxn>
                <a:cxn ang="0">
                  <a:pos x="T8" y="T9"/>
                </a:cxn>
              </a:cxnLst>
              <a:rect l="0" t="0" r="r" b="b"/>
              <a:pathLst>
                <a:path w="61" h="51">
                  <a:moveTo>
                    <a:pt x="30" y="0"/>
                  </a:moveTo>
                  <a:lnTo>
                    <a:pt x="61" y="26"/>
                  </a:lnTo>
                  <a:lnTo>
                    <a:pt x="30" y="51"/>
                  </a:lnTo>
                  <a:lnTo>
                    <a:pt x="0" y="26"/>
                  </a:lnTo>
                  <a:lnTo>
                    <a:pt x="30" y="0"/>
                  </a:lnTo>
                  <a:close/>
                </a:path>
              </a:pathLst>
            </a:custGeom>
            <a:solidFill>
              <a:schemeClr val="bg1">
                <a:lumMod val="75000"/>
              </a:schemeClr>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268" name="Rectangle 392"/>
            <p:cNvSpPr>
              <a:spLocks noChangeArrowheads="1"/>
            </p:cNvSpPr>
            <p:nvPr/>
          </p:nvSpPr>
          <p:spPr bwMode="auto">
            <a:xfrm>
              <a:off x="1493874" y="6672147"/>
              <a:ext cx="1659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smtClean="0">
                  <a:solidFill>
                    <a:prstClr val="black"/>
                  </a:solidFill>
                  <a:ea typeface="ＭＳ Ｐゴシック" pitchFamily="34" charset="-128"/>
                </a:rPr>
                <a:t>Log</a:t>
              </a:r>
              <a:r>
                <a:rPr lang="en-US" altLang="en-US" sz="1600" b="1" baseline="-25000" dirty="0" smtClean="0">
                  <a:solidFill>
                    <a:prstClr val="black"/>
                  </a:solidFill>
                  <a:ea typeface="ＭＳ Ｐゴシック" pitchFamily="34" charset="-128"/>
                </a:rPr>
                <a:t>2</a:t>
              </a:r>
              <a:r>
                <a:rPr lang="en-US" altLang="en-US" sz="1600" b="1" dirty="0" smtClean="0">
                  <a:solidFill>
                    <a:prstClr val="black"/>
                  </a:solidFill>
                  <a:ea typeface="ＭＳ Ｐゴシック" pitchFamily="34" charset="-128"/>
                </a:rPr>
                <a:t>FC (6 hours)</a:t>
              </a:r>
              <a:endParaRPr lang="en-US" altLang="en-US" sz="1600" b="1" dirty="0">
                <a:solidFill>
                  <a:prstClr val="black"/>
                </a:solidFill>
                <a:ea typeface="ＭＳ Ｐゴシック" pitchFamily="34" charset="-128"/>
              </a:endParaRPr>
            </a:p>
          </p:txBody>
        </p:sp>
        <p:sp>
          <p:nvSpPr>
            <p:cNvPr id="269" name="Rectangle 284"/>
            <p:cNvSpPr>
              <a:spLocks noChangeArrowheads="1"/>
            </p:cNvSpPr>
            <p:nvPr/>
          </p:nvSpPr>
          <p:spPr bwMode="auto">
            <a:xfrm>
              <a:off x="2041945" y="4921587"/>
              <a:ext cx="213200" cy="184666"/>
            </a:xfrm>
            <a:prstGeom prst="rect">
              <a:avLst/>
            </a:prstGeom>
            <a:solidFill>
              <a:schemeClr val="bg1"/>
            </a:solidFill>
            <a:ln>
              <a:noFill/>
            </a:ln>
          </p:spPr>
          <p:txBody>
            <a:bodyPr wrap="none" lIns="0" tIns="0" rIns="0" bIns="0">
              <a:spAutoFit/>
            </a:bodyPr>
            <a:lstStyle/>
            <a:p>
              <a:pPr algn="r"/>
              <a:r>
                <a:rPr lang="en-US" altLang="en-US" sz="1200" b="1" dirty="0" smtClean="0">
                  <a:solidFill>
                    <a:srgbClr val="000000"/>
                  </a:solidFill>
                  <a:latin typeface="Arial" panose="020B0604020202020204" pitchFamily="34" charset="0"/>
                </a:rPr>
                <a:t>1.5</a:t>
              </a:r>
            </a:p>
          </p:txBody>
        </p:sp>
        <p:sp>
          <p:nvSpPr>
            <p:cNvPr id="270" name="Rectangle 285"/>
            <p:cNvSpPr>
              <a:spLocks noChangeArrowheads="1"/>
            </p:cNvSpPr>
            <p:nvPr/>
          </p:nvSpPr>
          <p:spPr bwMode="auto">
            <a:xfrm>
              <a:off x="2041945" y="4444118"/>
              <a:ext cx="213200" cy="184666"/>
            </a:xfrm>
            <a:prstGeom prst="rect">
              <a:avLst/>
            </a:prstGeom>
            <a:solidFill>
              <a:schemeClr val="bg1"/>
            </a:solidFill>
            <a:ln>
              <a:noFill/>
            </a:ln>
          </p:spPr>
          <p:txBody>
            <a:bodyPr wrap="none" lIns="0" tIns="0" rIns="0" bIns="0">
              <a:spAutoFit/>
            </a:bodyPr>
            <a:lstStyle/>
            <a:p>
              <a:pPr algn="r"/>
              <a:r>
                <a:rPr lang="en-US" altLang="en-US" sz="1200" b="1" dirty="0" smtClean="0">
                  <a:solidFill>
                    <a:srgbClr val="000000"/>
                  </a:solidFill>
                  <a:latin typeface="Arial" panose="020B0604020202020204" pitchFamily="34" charset="0"/>
                </a:rPr>
                <a:t>2.0</a:t>
              </a:r>
            </a:p>
          </p:txBody>
        </p:sp>
        <p:sp>
          <p:nvSpPr>
            <p:cNvPr id="271" name="Rectangle 286"/>
            <p:cNvSpPr>
              <a:spLocks noChangeArrowheads="1"/>
            </p:cNvSpPr>
            <p:nvPr/>
          </p:nvSpPr>
          <p:spPr bwMode="auto">
            <a:xfrm>
              <a:off x="2041945" y="3970334"/>
              <a:ext cx="213200" cy="184666"/>
            </a:xfrm>
            <a:prstGeom prst="rect">
              <a:avLst/>
            </a:prstGeom>
            <a:solidFill>
              <a:schemeClr val="bg1"/>
            </a:solidFill>
            <a:ln>
              <a:noFill/>
            </a:ln>
          </p:spPr>
          <p:txBody>
            <a:bodyPr wrap="none" lIns="0" tIns="0" rIns="0" bIns="0">
              <a:spAutoFit/>
            </a:bodyPr>
            <a:lstStyle/>
            <a:p>
              <a:pPr algn="r"/>
              <a:r>
                <a:rPr lang="en-US" altLang="en-US" sz="1200" b="1" smtClean="0">
                  <a:solidFill>
                    <a:srgbClr val="000000"/>
                  </a:solidFill>
                  <a:latin typeface="Arial" panose="020B0604020202020204" pitchFamily="34" charset="0"/>
                </a:rPr>
                <a:t>2.5</a:t>
              </a:r>
            </a:p>
          </p:txBody>
        </p:sp>
        <p:sp>
          <p:nvSpPr>
            <p:cNvPr id="272" name="Rectangle 287"/>
            <p:cNvSpPr>
              <a:spLocks noChangeArrowheads="1"/>
            </p:cNvSpPr>
            <p:nvPr/>
          </p:nvSpPr>
          <p:spPr bwMode="auto">
            <a:xfrm>
              <a:off x="2041945" y="3492866"/>
              <a:ext cx="213200" cy="184666"/>
            </a:xfrm>
            <a:prstGeom prst="rect">
              <a:avLst/>
            </a:prstGeom>
            <a:solidFill>
              <a:schemeClr val="bg1"/>
            </a:solidFill>
            <a:ln>
              <a:noFill/>
            </a:ln>
          </p:spPr>
          <p:txBody>
            <a:bodyPr wrap="none" lIns="0" tIns="0" rIns="0" bIns="0">
              <a:spAutoFit/>
            </a:bodyPr>
            <a:lstStyle/>
            <a:p>
              <a:pPr algn="r"/>
              <a:r>
                <a:rPr lang="en-US" altLang="en-US" sz="1200" b="1" dirty="0" smtClean="0">
                  <a:solidFill>
                    <a:srgbClr val="000000"/>
                  </a:solidFill>
                  <a:latin typeface="Arial" panose="020B0604020202020204" pitchFamily="34" charset="0"/>
                </a:rPr>
                <a:t>3.0</a:t>
              </a:r>
            </a:p>
          </p:txBody>
        </p:sp>
        <p:sp>
          <p:nvSpPr>
            <p:cNvPr id="273" name="Rectangle 282"/>
            <p:cNvSpPr>
              <a:spLocks noChangeArrowheads="1"/>
            </p:cNvSpPr>
            <p:nvPr/>
          </p:nvSpPr>
          <p:spPr bwMode="auto">
            <a:xfrm>
              <a:off x="2041945" y="5872102"/>
              <a:ext cx="213200" cy="184666"/>
            </a:xfrm>
            <a:prstGeom prst="rect">
              <a:avLst/>
            </a:prstGeom>
            <a:solidFill>
              <a:schemeClr val="bg1"/>
            </a:solidFill>
            <a:ln>
              <a:noFill/>
            </a:ln>
          </p:spPr>
          <p:txBody>
            <a:bodyPr wrap="none" lIns="0" tIns="0" rIns="0" bIns="0">
              <a:spAutoFit/>
            </a:bodyPr>
            <a:lstStyle/>
            <a:p>
              <a:pPr algn="r"/>
              <a:r>
                <a:rPr lang="en-US" altLang="en-US" sz="1200" b="1" dirty="0" smtClean="0">
                  <a:solidFill>
                    <a:srgbClr val="000000"/>
                  </a:solidFill>
                  <a:latin typeface="Arial" panose="020B0604020202020204" pitchFamily="34" charset="0"/>
                </a:rPr>
                <a:t>0.5</a:t>
              </a:r>
            </a:p>
          </p:txBody>
        </p:sp>
        <p:sp>
          <p:nvSpPr>
            <p:cNvPr id="274" name="Rectangle 283"/>
            <p:cNvSpPr>
              <a:spLocks noChangeArrowheads="1"/>
            </p:cNvSpPr>
            <p:nvPr/>
          </p:nvSpPr>
          <p:spPr bwMode="auto">
            <a:xfrm>
              <a:off x="2041945" y="5394634"/>
              <a:ext cx="213200" cy="184666"/>
            </a:xfrm>
            <a:prstGeom prst="rect">
              <a:avLst/>
            </a:prstGeom>
            <a:solidFill>
              <a:schemeClr val="bg1"/>
            </a:solidFill>
            <a:ln>
              <a:noFill/>
            </a:ln>
          </p:spPr>
          <p:txBody>
            <a:bodyPr wrap="none" lIns="0" tIns="0" rIns="0" bIns="0">
              <a:spAutoFit/>
            </a:bodyPr>
            <a:lstStyle/>
            <a:p>
              <a:pPr algn="r"/>
              <a:r>
                <a:rPr lang="en-US" altLang="en-US" sz="1200" b="1" dirty="0" smtClean="0">
                  <a:solidFill>
                    <a:srgbClr val="000000"/>
                  </a:solidFill>
                  <a:latin typeface="Arial" panose="020B0604020202020204" pitchFamily="34" charset="0"/>
                </a:rPr>
                <a:t>1.0</a:t>
              </a:r>
            </a:p>
          </p:txBody>
        </p:sp>
        <p:sp>
          <p:nvSpPr>
            <p:cNvPr id="275" name="TextBox 274"/>
            <p:cNvSpPr txBox="1"/>
            <p:nvPr/>
          </p:nvSpPr>
          <p:spPr>
            <a:xfrm>
              <a:off x="3066026" y="4395764"/>
              <a:ext cx="1035861" cy="461664"/>
            </a:xfrm>
            <a:prstGeom prst="rect">
              <a:avLst/>
            </a:prstGeom>
            <a:noFill/>
          </p:spPr>
          <p:txBody>
            <a:bodyPr wrap="none" rtlCol="0">
              <a:spAutoFit/>
            </a:bodyPr>
            <a:lstStyle/>
            <a:p>
              <a:pPr eaLnBrk="0" hangingPunct="0"/>
              <a:r>
                <a:rPr lang="en-US" sz="1200" b="1" dirty="0">
                  <a:solidFill>
                    <a:prstClr val="black"/>
                  </a:solidFill>
                  <a:latin typeface="Arial" panose="020B0604020202020204" pitchFamily="34" charset="0"/>
                </a:rPr>
                <a:t>PE O-40:4</a:t>
              </a:r>
            </a:p>
            <a:p>
              <a:pPr eaLnBrk="0" hangingPunct="0"/>
              <a:r>
                <a:rPr lang="en-US" sz="1200" dirty="0">
                  <a:solidFill>
                    <a:prstClr val="black"/>
                  </a:solidFill>
                  <a:latin typeface="Arial" panose="020B0604020202020204" pitchFamily="34" charset="0"/>
                </a:rPr>
                <a:t>782.6_641.6</a:t>
              </a:r>
            </a:p>
          </p:txBody>
        </p:sp>
        <p:sp>
          <p:nvSpPr>
            <p:cNvPr id="276" name="TextBox 275"/>
            <p:cNvSpPr txBox="1"/>
            <p:nvPr/>
          </p:nvSpPr>
          <p:spPr>
            <a:xfrm>
              <a:off x="2879609" y="3912162"/>
              <a:ext cx="1035861" cy="461664"/>
            </a:xfrm>
            <a:prstGeom prst="rect">
              <a:avLst/>
            </a:prstGeom>
            <a:noFill/>
          </p:spPr>
          <p:txBody>
            <a:bodyPr wrap="none" rtlCol="0">
              <a:spAutoFit/>
            </a:bodyPr>
            <a:lstStyle/>
            <a:p>
              <a:pPr eaLnBrk="0" hangingPunct="0"/>
              <a:r>
                <a:rPr lang="en-US" sz="1200" b="1" u="sng" dirty="0">
                  <a:solidFill>
                    <a:prstClr val="black"/>
                  </a:solidFill>
                  <a:latin typeface="Arial" panose="020B0604020202020204" pitchFamily="34" charset="0"/>
                </a:rPr>
                <a:t>PC O-38:1</a:t>
              </a:r>
            </a:p>
            <a:p>
              <a:pPr eaLnBrk="0" hangingPunct="0"/>
              <a:r>
                <a:rPr lang="en-US" sz="1200" dirty="0">
                  <a:solidFill>
                    <a:prstClr val="black"/>
                  </a:solidFill>
                  <a:latin typeface="Arial" panose="020B0604020202020204" pitchFamily="34" charset="0"/>
                </a:rPr>
                <a:t>802.7_184.1</a:t>
              </a:r>
            </a:p>
          </p:txBody>
        </p:sp>
        <p:cxnSp>
          <p:nvCxnSpPr>
            <p:cNvPr id="277" name="Straight Arrow Connector 276"/>
            <p:cNvCxnSpPr/>
            <p:nvPr/>
          </p:nvCxnSpPr>
          <p:spPr>
            <a:xfrm rot="180000" flipH="1">
              <a:off x="2498503" y="4159661"/>
              <a:ext cx="383487" cy="3348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2879609" y="4769448"/>
              <a:ext cx="1035861" cy="461665"/>
            </a:xfrm>
            <a:prstGeom prst="rect">
              <a:avLst/>
            </a:prstGeom>
            <a:noFill/>
          </p:spPr>
          <p:txBody>
            <a:bodyPr wrap="none" rtlCol="0">
              <a:spAutoFit/>
            </a:bodyPr>
            <a:lstStyle/>
            <a:p>
              <a:pPr eaLnBrk="0" hangingPunct="0"/>
              <a:r>
                <a:rPr lang="en-US" sz="1200" b="1" u="sng" dirty="0" smtClean="0">
                  <a:solidFill>
                    <a:prstClr val="black"/>
                  </a:solidFill>
                  <a:latin typeface="Arial" panose="020B0604020202020204" pitchFamily="34" charset="0"/>
                </a:rPr>
                <a:t>PE O-42:3</a:t>
              </a:r>
              <a:endParaRPr lang="en-US" sz="1200" b="1" u="sng"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812.7_198.1</a:t>
              </a:r>
              <a:endParaRPr lang="en-US" sz="1200" dirty="0">
                <a:solidFill>
                  <a:prstClr val="black"/>
                </a:solidFill>
                <a:latin typeface="Arial" panose="020B0604020202020204" pitchFamily="34" charset="0"/>
              </a:endParaRPr>
            </a:p>
          </p:txBody>
        </p:sp>
        <p:cxnSp>
          <p:nvCxnSpPr>
            <p:cNvPr id="279" name="Straight Arrow Connector 278"/>
            <p:cNvCxnSpPr/>
            <p:nvPr/>
          </p:nvCxnSpPr>
          <p:spPr>
            <a:xfrm rot="-600000" flipH="1" flipV="1">
              <a:off x="2493120" y="4918633"/>
              <a:ext cx="430874" cy="75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424017" y="4290298"/>
              <a:ext cx="1471878" cy="830997"/>
            </a:xfrm>
            <a:prstGeom prst="rect">
              <a:avLst/>
            </a:prstGeom>
            <a:noFill/>
          </p:spPr>
          <p:txBody>
            <a:bodyPr wrap="none" rtlCol="0">
              <a:spAutoFit/>
            </a:bodyPr>
            <a:lstStyle/>
            <a:p>
              <a:pPr eaLnBrk="0" hangingPunct="0"/>
              <a:r>
                <a:rPr lang="en-US" sz="1200" b="1" u="sng" dirty="0" smtClean="0">
                  <a:solidFill>
                    <a:prstClr val="black"/>
                  </a:solidFill>
                  <a:latin typeface="Arial" panose="020B0604020202020204" pitchFamily="34" charset="0"/>
                </a:rPr>
                <a:t>GD2 32:2;2</a:t>
              </a:r>
            </a:p>
            <a:p>
              <a:pPr eaLnBrk="0" hangingPunct="0"/>
              <a:r>
                <a:rPr lang="en-US" sz="1200" dirty="0" smtClean="0">
                  <a:solidFill>
                    <a:prstClr val="black"/>
                  </a:solidFill>
                  <a:latin typeface="Arial" panose="020B0604020202020204" pitchFamily="34" charset="0"/>
                </a:rPr>
                <a:t>(LCB 18:2;2-2H</a:t>
              </a:r>
              <a:r>
                <a:rPr lang="en-US" sz="1200" baseline="-25000" dirty="0" smtClean="0">
                  <a:solidFill>
                    <a:prstClr val="black"/>
                  </a:solidFill>
                  <a:latin typeface="Arial" panose="020B0604020202020204" pitchFamily="34" charset="0"/>
                </a:rPr>
                <a:t>2</a:t>
              </a:r>
              <a:r>
                <a:rPr lang="en-US" sz="1200" dirty="0" smtClean="0">
                  <a:solidFill>
                    <a:prstClr val="black"/>
                  </a:solidFill>
                  <a:latin typeface="Arial" panose="020B0604020202020204" pitchFamily="34" charset="0"/>
                </a:rPr>
                <a:t>O,</a:t>
              </a:r>
            </a:p>
            <a:p>
              <a:pPr eaLnBrk="0" hangingPunct="0"/>
              <a:r>
                <a:rPr lang="en-US" sz="1200" dirty="0" smtClean="0">
                  <a:solidFill>
                    <a:prstClr val="black"/>
                  </a:solidFill>
                  <a:latin typeface="Arial" panose="020B0604020202020204" pitchFamily="34" charset="0"/>
                </a:rPr>
                <a:t>LCB 18:1;3-3H</a:t>
              </a:r>
              <a:r>
                <a:rPr lang="en-US" sz="1200" baseline="-25000" dirty="0" smtClean="0">
                  <a:solidFill>
                    <a:prstClr val="black"/>
                  </a:solidFill>
                  <a:latin typeface="Arial" panose="020B0604020202020204" pitchFamily="34" charset="0"/>
                </a:rPr>
                <a:t>2</a:t>
              </a:r>
              <a:r>
                <a:rPr lang="en-US" sz="1200" dirty="0" smtClean="0">
                  <a:solidFill>
                    <a:prstClr val="black"/>
                  </a:solidFill>
                  <a:latin typeface="Arial" panose="020B0604020202020204" pitchFamily="34" charset="0"/>
                </a:rPr>
                <a:t>O)</a:t>
              </a:r>
              <a:endParaRPr lang="en-US" sz="1200"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809.7_262.3</a:t>
              </a:r>
              <a:endParaRPr lang="en-US" sz="1200" dirty="0">
                <a:solidFill>
                  <a:prstClr val="black"/>
                </a:solidFill>
                <a:latin typeface="Arial" panose="020B0604020202020204" pitchFamily="34" charset="0"/>
              </a:endParaRPr>
            </a:p>
          </p:txBody>
        </p:sp>
        <p:cxnSp>
          <p:nvCxnSpPr>
            <p:cNvPr id="281" name="Straight Arrow Connector 280"/>
            <p:cNvCxnSpPr/>
            <p:nvPr/>
          </p:nvCxnSpPr>
          <p:spPr>
            <a:xfrm flipH="1" flipV="1">
              <a:off x="1698834" y="4701439"/>
              <a:ext cx="648864" cy="270627"/>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rot="-600000" flipH="1" flipV="1">
              <a:off x="2715885" y="4594129"/>
              <a:ext cx="430874" cy="75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3" name="Rectangle 393"/>
            <p:cNvSpPr>
              <a:spLocks noChangeArrowheads="1"/>
            </p:cNvSpPr>
            <p:nvPr/>
          </p:nvSpPr>
          <p:spPr bwMode="auto">
            <a:xfrm rot="16200000">
              <a:off x="1524404" y="3754572"/>
              <a:ext cx="6524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dirty="0">
                  <a:solidFill>
                    <a:prstClr val="black"/>
                  </a:solidFill>
                  <a:ea typeface="ＭＳ Ｐゴシック" pitchFamily="34" charset="-128"/>
                </a:rPr>
                <a:t>-log</a:t>
              </a:r>
              <a:r>
                <a:rPr lang="en-US" altLang="en-US" sz="1600" b="1" baseline="-25000" dirty="0">
                  <a:solidFill>
                    <a:prstClr val="black"/>
                  </a:solidFill>
                  <a:ea typeface="ＭＳ Ｐゴシック" pitchFamily="34" charset="-128"/>
                </a:rPr>
                <a:t>10</a:t>
              </a:r>
              <a:r>
                <a:rPr lang="en-US" altLang="en-US" sz="1600" b="1" dirty="0">
                  <a:solidFill>
                    <a:prstClr val="black"/>
                  </a:solidFill>
                  <a:ea typeface="ＭＳ Ｐゴシック" pitchFamily="34" charset="-128"/>
                </a:rPr>
                <a:t>p</a:t>
              </a:r>
            </a:p>
          </p:txBody>
        </p:sp>
      </p:grpSp>
      <p:grpSp>
        <p:nvGrpSpPr>
          <p:cNvPr id="284" name="Group 283"/>
          <p:cNvGrpSpPr/>
          <p:nvPr/>
        </p:nvGrpSpPr>
        <p:grpSpPr>
          <a:xfrm>
            <a:off x="4660121" y="1996896"/>
            <a:ext cx="4286291" cy="3422690"/>
            <a:chOff x="4666059" y="3495678"/>
            <a:chExt cx="4286291" cy="3422690"/>
          </a:xfrm>
        </p:grpSpPr>
        <p:sp>
          <p:nvSpPr>
            <p:cNvPr id="285" name="Line 23"/>
            <p:cNvSpPr>
              <a:spLocks noChangeShapeType="1"/>
            </p:cNvSpPr>
            <p:nvPr/>
          </p:nvSpPr>
          <p:spPr bwMode="auto">
            <a:xfrm>
              <a:off x="6808819" y="3580277"/>
              <a:ext cx="0" cy="28576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86" name="Line 25"/>
            <p:cNvSpPr>
              <a:spLocks noChangeShapeType="1"/>
            </p:cNvSpPr>
            <p:nvPr/>
          </p:nvSpPr>
          <p:spPr bwMode="auto">
            <a:xfrm>
              <a:off x="6781492" y="5959429"/>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87" name="Line 26"/>
            <p:cNvSpPr>
              <a:spLocks noChangeShapeType="1"/>
            </p:cNvSpPr>
            <p:nvPr/>
          </p:nvSpPr>
          <p:spPr bwMode="auto">
            <a:xfrm>
              <a:off x="6781492" y="5487051"/>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88" name="Line 27"/>
            <p:cNvSpPr>
              <a:spLocks noChangeShapeType="1"/>
            </p:cNvSpPr>
            <p:nvPr/>
          </p:nvSpPr>
          <p:spPr bwMode="auto">
            <a:xfrm>
              <a:off x="6781492" y="5008508"/>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89" name="Line 28"/>
            <p:cNvSpPr>
              <a:spLocks noChangeShapeType="1"/>
            </p:cNvSpPr>
            <p:nvPr/>
          </p:nvSpPr>
          <p:spPr bwMode="auto">
            <a:xfrm>
              <a:off x="6781492" y="4531198"/>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0" name="Line 29"/>
            <p:cNvSpPr>
              <a:spLocks noChangeShapeType="1"/>
            </p:cNvSpPr>
            <p:nvPr/>
          </p:nvSpPr>
          <p:spPr bwMode="auto">
            <a:xfrm>
              <a:off x="6781492" y="4057587"/>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1" name="Line 30"/>
            <p:cNvSpPr>
              <a:spLocks noChangeShapeType="1"/>
            </p:cNvSpPr>
            <p:nvPr/>
          </p:nvSpPr>
          <p:spPr bwMode="auto">
            <a:xfrm>
              <a:off x="6781492" y="3580277"/>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2" name="Line 31"/>
            <p:cNvSpPr>
              <a:spLocks noChangeShapeType="1"/>
            </p:cNvSpPr>
            <p:nvPr/>
          </p:nvSpPr>
          <p:spPr bwMode="auto">
            <a:xfrm>
              <a:off x="4759597" y="6437972"/>
              <a:ext cx="40933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3" name="Line 32"/>
            <p:cNvSpPr>
              <a:spLocks noChangeShapeType="1"/>
            </p:cNvSpPr>
            <p:nvPr/>
          </p:nvSpPr>
          <p:spPr bwMode="auto">
            <a:xfrm flipV="1">
              <a:off x="4759597" y="6440676"/>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4" name="Line 33"/>
            <p:cNvSpPr>
              <a:spLocks noChangeShapeType="1"/>
            </p:cNvSpPr>
            <p:nvPr/>
          </p:nvSpPr>
          <p:spPr bwMode="auto">
            <a:xfrm flipV="1">
              <a:off x="5440963" y="6440676"/>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5" name="Line 34"/>
            <p:cNvSpPr>
              <a:spLocks noChangeShapeType="1"/>
            </p:cNvSpPr>
            <p:nvPr/>
          </p:nvSpPr>
          <p:spPr bwMode="auto">
            <a:xfrm flipV="1">
              <a:off x="6122330" y="6440676"/>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6" name="Line 36"/>
            <p:cNvSpPr>
              <a:spLocks noChangeShapeType="1"/>
            </p:cNvSpPr>
            <p:nvPr/>
          </p:nvSpPr>
          <p:spPr bwMode="auto">
            <a:xfrm flipV="1">
              <a:off x="7490185" y="6440676"/>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7" name="Line 37"/>
            <p:cNvSpPr>
              <a:spLocks noChangeShapeType="1"/>
            </p:cNvSpPr>
            <p:nvPr/>
          </p:nvSpPr>
          <p:spPr bwMode="auto">
            <a:xfrm flipV="1">
              <a:off x="8171551" y="6440676"/>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8" name="Line 38"/>
            <p:cNvSpPr>
              <a:spLocks noChangeShapeType="1"/>
            </p:cNvSpPr>
            <p:nvPr/>
          </p:nvSpPr>
          <p:spPr bwMode="auto">
            <a:xfrm flipV="1">
              <a:off x="8852917" y="6440676"/>
              <a:ext cx="0" cy="27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299" name="Rectangle 2142"/>
            <p:cNvSpPr>
              <a:spLocks noChangeArrowheads="1"/>
            </p:cNvSpPr>
            <p:nvPr/>
          </p:nvSpPr>
          <p:spPr bwMode="auto">
            <a:xfrm>
              <a:off x="4666059" y="6482711"/>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-15</a:t>
              </a:r>
              <a:endParaRPr lang="en-US" altLang="en-US" sz="1200" b="1">
                <a:solidFill>
                  <a:prstClr val="black"/>
                </a:solidFill>
                <a:latin typeface="Arial" panose="020B0604020202020204" pitchFamily="34" charset="0"/>
              </a:endParaRPr>
            </a:p>
          </p:txBody>
        </p:sp>
        <p:sp>
          <p:nvSpPr>
            <p:cNvPr id="300" name="Rectangle 2143"/>
            <p:cNvSpPr>
              <a:spLocks noChangeArrowheads="1"/>
            </p:cNvSpPr>
            <p:nvPr/>
          </p:nvSpPr>
          <p:spPr bwMode="auto">
            <a:xfrm>
              <a:off x="5347425" y="6482711"/>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-10</a:t>
              </a:r>
              <a:endParaRPr lang="en-US" altLang="en-US" sz="1200" b="1">
                <a:solidFill>
                  <a:prstClr val="black"/>
                </a:solidFill>
                <a:latin typeface="Arial" panose="020B0604020202020204" pitchFamily="34" charset="0"/>
              </a:endParaRPr>
            </a:p>
          </p:txBody>
        </p:sp>
        <p:sp>
          <p:nvSpPr>
            <p:cNvPr id="301" name="Rectangle 2144"/>
            <p:cNvSpPr>
              <a:spLocks noChangeArrowheads="1"/>
            </p:cNvSpPr>
            <p:nvPr/>
          </p:nvSpPr>
          <p:spPr bwMode="auto">
            <a:xfrm>
              <a:off x="6062090" y="6482711"/>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-5</a:t>
              </a:r>
              <a:endParaRPr lang="en-US" altLang="en-US" sz="1200" b="1">
                <a:solidFill>
                  <a:prstClr val="black"/>
                </a:solidFill>
                <a:latin typeface="Arial" panose="020B0604020202020204" pitchFamily="34" charset="0"/>
              </a:endParaRPr>
            </a:p>
          </p:txBody>
        </p:sp>
        <p:sp>
          <p:nvSpPr>
            <p:cNvPr id="302" name="Rectangle 2145"/>
            <p:cNvSpPr>
              <a:spLocks noChangeArrowheads="1"/>
            </p:cNvSpPr>
            <p:nvPr/>
          </p:nvSpPr>
          <p:spPr bwMode="auto">
            <a:xfrm>
              <a:off x="6765228" y="648271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0</a:t>
              </a:r>
              <a:endParaRPr lang="en-US" altLang="en-US" sz="1200" b="1">
                <a:solidFill>
                  <a:prstClr val="black"/>
                </a:solidFill>
                <a:latin typeface="Arial" panose="020B0604020202020204" pitchFamily="34" charset="0"/>
              </a:endParaRPr>
            </a:p>
          </p:txBody>
        </p:sp>
        <p:sp>
          <p:nvSpPr>
            <p:cNvPr id="303" name="Rectangle 2146"/>
            <p:cNvSpPr>
              <a:spLocks noChangeArrowheads="1"/>
            </p:cNvSpPr>
            <p:nvPr/>
          </p:nvSpPr>
          <p:spPr bwMode="auto">
            <a:xfrm>
              <a:off x="7452358" y="648271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5</a:t>
              </a:r>
              <a:endParaRPr lang="en-US" altLang="en-US" sz="1200" b="1">
                <a:solidFill>
                  <a:prstClr val="black"/>
                </a:solidFill>
                <a:latin typeface="Arial" panose="020B0604020202020204" pitchFamily="34" charset="0"/>
              </a:endParaRPr>
            </a:p>
          </p:txBody>
        </p:sp>
        <p:sp>
          <p:nvSpPr>
            <p:cNvPr id="304" name="Rectangle 2147"/>
            <p:cNvSpPr>
              <a:spLocks noChangeArrowheads="1"/>
            </p:cNvSpPr>
            <p:nvPr/>
          </p:nvSpPr>
          <p:spPr bwMode="auto">
            <a:xfrm>
              <a:off x="8101065" y="648271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10</a:t>
              </a:r>
              <a:endParaRPr lang="en-US" altLang="en-US" sz="1200" b="1">
                <a:solidFill>
                  <a:prstClr val="black"/>
                </a:solidFill>
                <a:latin typeface="Arial" panose="020B0604020202020204" pitchFamily="34" charset="0"/>
              </a:endParaRPr>
            </a:p>
          </p:txBody>
        </p:sp>
        <p:sp>
          <p:nvSpPr>
            <p:cNvPr id="305" name="Rectangle 2148"/>
            <p:cNvSpPr>
              <a:spLocks noChangeArrowheads="1"/>
            </p:cNvSpPr>
            <p:nvPr/>
          </p:nvSpPr>
          <p:spPr bwMode="auto">
            <a:xfrm>
              <a:off x="8782432" y="648271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altLang="en-US" sz="1200" b="1">
                  <a:solidFill>
                    <a:srgbClr val="000000"/>
                  </a:solidFill>
                  <a:latin typeface="Arial" panose="020B0604020202020204" pitchFamily="34" charset="0"/>
                </a:rPr>
                <a:t>15</a:t>
              </a:r>
              <a:endParaRPr lang="en-US" altLang="en-US" sz="1200" b="1">
                <a:solidFill>
                  <a:prstClr val="black"/>
                </a:solidFill>
                <a:latin typeface="Arial" panose="020B0604020202020204" pitchFamily="34" charset="0"/>
              </a:endParaRPr>
            </a:p>
          </p:txBody>
        </p:sp>
        <p:sp>
          <p:nvSpPr>
            <p:cNvPr id="306" name="Rectangle 392"/>
            <p:cNvSpPr>
              <a:spLocks noChangeArrowheads="1"/>
            </p:cNvSpPr>
            <p:nvPr/>
          </p:nvSpPr>
          <p:spPr bwMode="auto">
            <a:xfrm>
              <a:off x="6154777" y="6672147"/>
              <a:ext cx="14805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smtClean="0">
                  <a:solidFill>
                    <a:prstClr val="black"/>
                  </a:solidFill>
                  <a:ea typeface="ＭＳ Ｐゴシック" pitchFamily="34" charset="-128"/>
                </a:rPr>
                <a:t>Log</a:t>
              </a:r>
              <a:r>
                <a:rPr lang="en-US" altLang="en-US" sz="1600" b="1" baseline="-25000" dirty="0" smtClean="0">
                  <a:solidFill>
                    <a:prstClr val="black"/>
                  </a:solidFill>
                  <a:ea typeface="ＭＳ Ｐゴシック" pitchFamily="34" charset="-128"/>
                </a:rPr>
                <a:t>2</a:t>
              </a:r>
              <a:r>
                <a:rPr lang="en-US" altLang="en-US" sz="1600" b="1" dirty="0" smtClean="0">
                  <a:solidFill>
                    <a:prstClr val="black"/>
                  </a:solidFill>
                  <a:ea typeface="ＭＳ Ｐゴシック" pitchFamily="34" charset="-128"/>
                </a:rPr>
                <a:t>FC (24 hours)</a:t>
              </a:r>
              <a:endParaRPr lang="en-US" altLang="en-US" sz="1600" b="1" dirty="0">
                <a:solidFill>
                  <a:prstClr val="black"/>
                </a:solidFill>
                <a:ea typeface="ＭＳ Ｐゴシック" pitchFamily="34" charset="-128"/>
              </a:endParaRPr>
            </a:p>
          </p:txBody>
        </p:sp>
        <p:sp>
          <p:nvSpPr>
            <p:cNvPr id="307" name="Rectangle 2136"/>
            <p:cNvSpPr>
              <a:spLocks noChangeArrowheads="1"/>
            </p:cNvSpPr>
            <p:nvPr/>
          </p:nvSpPr>
          <p:spPr bwMode="auto">
            <a:xfrm>
              <a:off x="6686028" y="5868663"/>
              <a:ext cx="84960" cy="184666"/>
            </a:xfrm>
            <a:prstGeom prst="rect">
              <a:avLst/>
            </a:prstGeom>
            <a:solidFill>
              <a:schemeClr val="bg1"/>
            </a:solid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2</a:t>
              </a:r>
              <a:endParaRPr lang="en-US" altLang="en-US" sz="1200" b="1" dirty="0">
                <a:solidFill>
                  <a:prstClr val="black"/>
                </a:solidFill>
                <a:latin typeface="Arial" panose="020B0604020202020204" pitchFamily="34" charset="0"/>
              </a:endParaRPr>
            </a:p>
          </p:txBody>
        </p:sp>
        <p:sp>
          <p:nvSpPr>
            <p:cNvPr id="308" name="Rectangle 2138"/>
            <p:cNvSpPr>
              <a:spLocks noChangeArrowheads="1"/>
            </p:cNvSpPr>
            <p:nvPr/>
          </p:nvSpPr>
          <p:spPr bwMode="auto">
            <a:xfrm>
              <a:off x="6686028" y="4917743"/>
              <a:ext cx="84960"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auto">
                <a:spcBef>
                  <a:spcPts val="0"/>
                </a:spcBef>
                <a:spcAft>
                  <a:spcPts val="0"/>
                </a:spcAft>
              </a:pPr>
              <a:r>
                <a:rPr lang="en-US" altLang="en-US" sz="1200" b="1">
                  <a:solidFill>
                    <a:srgbClr val="000000"/>
                  </a:solidFill>
                  <a:latin typeface="Arial" panose="020B0604020202020204" pitchFamily="34" charset="0"/>
                </a:rPr>
                <a:t>6</a:t>
              </a:r>
              <a:endParaRPr lang="en-US" altLang="en-US" sz="1200" b="1">
                <a:solidFill>
                  <a:prstClr val="black"/>
                </a:solidFill>
                <a:latin typeface="Arial" panose="020B0604020202020204" pitchFamily="34" charset="0"/>
              </a:endParaRPr>
            </a:p>
          </p:txBody>
        </p:sp>
        <p:sp>
          <p:nvSpPr>
            <p:cNvPr id="309" name="Rectangle 2139"/>
            <p:cNvSpPr>
              <a:spLocks noChangeArrowheads="1"/>
            </p:cNvSpPr>
            <p:nvPr/>
          </p:nvSpPr>
          <p:spPr bwMode="auto">
            <a:xfrm>
              <a:off x="6686028" y="4446599"/>
              <a:ext cx="84960"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auto">
                <a:spcBef>
                  <a:spcPts val="0"/>
                </a:spcBef>
                <a:spcAft>
                  <a:spcPts val="0"/>
                </a:spcAft>
              </a:pPr>
              <a:r>
                <a:rPr lang="en-US" altLang="en-US" sz="1200" b="1">
                  <a:solidFill>
                    <a:srgbClr val="000000"/>
                  </a:solidFill>
                  <a:latin typeface="Arial" panose="020B0604020202020204" pitchFamily="34" charset="0"/>
                </a:rPr>
                <a:t>8</a:t>
              </a:r>
              <a:endParaRPr lang="en-US" altLang="en-US" sz="1200" b="1">
                <a:solidFill>
                  <a:prstClr val="black"/>
                </a:solidFill>
                <a:latin typeface="Arial" panose="020B0604020202020204" pitchFamily="34" charset="0"/>
              </a:endParaRPr>
            </a:p>
          </p:txBody>
        </p:sp>
        <p:sp>
          <p:nvSpPr>
            <p:cNvPr id="310" name="Rectangle 2140"/>
            <p:cNvSpPr>
              <a:spLocks noChangeArrowheads="1"/>
            </p:cNvSpPr>
            <p:nvPr/>
          </p:nvSpPr>
          <p:spPr bwMode="auto">
            <a:xfrm>
              <a:off x="6601070" y="3972989"/>
              <a:ext cx="169918" cy="184666"/>
            </a:xfrm>
            <a:prstGeom prst="rect">
              <a:avLst/>
            </a:prstGeom>
            <a:solidFill>
              <a:schemeClr val="bg1"/>
            </a:solid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10</a:t>
              </a:r>
              <a:endParaRPr lang="en-US" altLang="en-US" sz="1200" b="1" dirty="0">
                <a:solidFill>
                  <a:prstClr val="black"/>
                </a:solidFill>
                <a:latin typeface="Arial" panose="020B0604020202020204" pitchFamily="34" charset="0"/>
              </a:endParaRPr>
            </a:p>
          </p:txBody>
        </p:sp>
        <p:sp>
          <p:nvSpPr>
            <p:cNvPr id="311" name="Rectangle 2141"/>
            <p:cNvSpPr>
              <a:spLocks noChangeArrowheads="1"/>
            </p:cNvSpPr>
            <p:nvPr/>
          </p:nvSpPr>
          <p:spPr bwMode="auto">
            <a:xfrm>
              <a:off x="6601070" y="3495678"/>
              <a:ext cx="169918"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12</a:t>
              </a:r>
              <a:endParaRPr lang="en-US" altLang="en-US" sz="1200" b="1" dirty="0">
                <a:solidFill>
                  <a:prstClr val="black"/>
                </a:solidFill>
                <a:latin typeface="Arial" panose="020B0604020202020204" pitchFamily="34" charset="0"/>
              </a:endParaRPr>
            </a:p>
          </p:txBody>
        </p:sp>
        <p:sp>
          <p:nvSpPr>
            <p:cNvPr id="312" name="Rectangle 2137"/>
            <p:cNvSpPr>
              <a:spLocks noChangeArrowheads="1"/>
            </p:cNvSpPr>
            <p:nvPr/>
          </p:nvSpPr>
          <p:spPr bwMode="auto">
            <a:xfrm>
              <a:off x="6686028" y="5395053"/>
              <a:ext cx="84960" cy="184666"/>
            </a:xfrm>
            <a:prstGeom prst="rect">
              <a:avLst/>
            </a:prstGeom>
            <a:solidFill>
              <a:schemeClr val="bg1"/>
            </a:solid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4</a:t>
              </a:r>
              <a:endParaRPr lang="en-US" altLang="en-US" sz="1200" b="1" dirty="0">
                <a:solidFill>
                  <a:prstClr val="black"/>
                </a:solidFill>
                <a:latin typeface="Arial" panose="020B0604020202020204" pitchFamily="34" charset="0"/>
              </a:endParaRPr>
            </a:p>
          </p:txBody>
        </p:sp>
        <p:sp>
          <p:nvSpPr>
            <p:cNvPr id="313" name="Line 27"/>
            <p:cNvSpPr>
              <a:spLocks noChangeAspect="1" noChangeShapeType="1"/>
            </p:cNvSpPr>
            <p:nvPr/>
          </p:nvSpPr>
          <p:spPr bwMode="auto">
            <a:xfrm flipV="1">
              <a:off x="6813502" y="6409955"/>
              <a:ext cx="0" cy="822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Arial"/>
              </a:endParaRPr>
            </a:p>
          </p:txBody>
        </p:sp>
        <p:sp>
          <p:nvSpPr>
            <p:cNvPr id="314" name="Freeform 31"/>
            <p:cNvSpPr>
              <a:spLocks noChangeAspect="1"/>
            </p:cNvSpPr>
            <p:nvPr/>
          </p:nvSpPr>
          <p:spPr bwMode="auto">
            <a:xfrm>
              <a:off x="7138406" y="61667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15" name="Freeform 32"/>
            <p:cNvSpPr>
              <a:spLocks noChangeAspect="1"/>
            </p:cNvSpPr>
            <p:nvPr/>
          </p:nvSpPr>
          <p:spPr bwMode="auto">
            <a:xfrm>
              <a:off x="6729956" y="63038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16" name="Freeform 33"/>
            <p:cNvSpPr>
              <a:spLocks noChangeAspect="1"/>
            </p:cNvSpPr>
            <p:nvPr/>
          </p:nvSpPr>
          <p:spPr bwMode="auto">
            <a:xfrm>
              <a:off x="7184820"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17" name="Freeform 34"/>
            <p:cNvSpPr>
              <a:spLocks noChangeAspect="1"/>
            </p:cNvSpPr>
            <p:nvPr/>
          </p:nvSpPr>
          <p:spPr bwMode="auto">
            <a:xfrm>
              <a:off x="6864559" y="63170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18" name="Freeform 35"/>
            <p:cNvSpPr>
              <a:spLocks noChangeAspect="1"/>
            </p:cNvSpPr>
            <p:nvPr/>
          </p:nvSpPr>
          <p:spPr bwMode="auto">
            <a:xfrm>
              <a:off x="7240518"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19" name="Freeform 36"/>
            <p:cNvSpPr>
              <a:spLocks noChangeAspect="1"/>
            </p:cNvSpPr>
            <p:nvPr/>
          </p:nvSpPr>
          <p:spPr bwMode="auto">
            <a:xfrm>
              <a:off x="7119840"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0" name="Freeform 37"/>
            <p:cNvSpPr>
              <a:spLocks noChangeAspect="1"/>
            </p:cNvSpPr>
            <p:nvPr/>
          </p:nvSpPr>
          <p:spPr bwMode="auto">
            <a:xfrm>
              <a:off x="7347272"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1" name="Freeform 38"/>
            <p:cNvSpPr>
              <a:spLocks noChangeAspect="1"/>
            </p:cNvSpPr>
            <p:nvPr/>
          </p:nvSpPr>
          <p:spPr bwMode="auto">
            <a:xfrm>
              <a:off x="7305499"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2" name="Freeform 39"/>
            <p:cNvSpPr>
              <a:spLocks noChangeAspect="1"/>
            </p:cNvSpPr>
            <p:nvPr/>
          </p:nvSpPr>
          <p:spPr bwMode="auto">
            <a:xfrm>
              <a:off x="6869200"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3" name="Freeform 40"/>
            <p:cNvSpPr>
              <a:spLocks noChangeAspect="1"/>
            </p:cNvSpPr>
            <p:nvPr/>
          </p:nvSpPr>
          <p:spPr bwMode="auto">
            <a:xfrm>
              <a:off x="6776370"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4" name="Freeform 41"/>
            <p:cNvSpPr>
              <a:spLocks noChangeAspect="1"/>
            </p:cNvSpPr>
            <p:nvPr/>
          </p:nvSpPr>
          <p:spPr bwMode="auto">
            <a:xfrm>
              <a:off x="6702107" y="62773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5" name="Freeform 42"/>
            <p:cNvSpPr>
              <a:spLocks noChangeAspect="1"/>
            </p:cNvSpPr>
            <p:nvPr/>
          </p:nvSpPr>
          <p:spPr bwMode="auto">
            <a:xfrm>
              <a:off x="6818144" y="63657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6" name="Freeform 43"/>
            <p:cNvSpPr>
              <a:spLocks noChangeAspect="1"/>
            </p:cNvSpPr>
            <p:nvPr/>
          </p:nvSpPr>
          <p:spPr bwMode="auto">
            <a:xfrm>
              <a:off x="6757805"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7" name="Freeform 44"/>
            <p:cNvSpPr>
              <a:spLocks noChangeAspect="1"/>
            </p:cNvSpPr>
            <p:nvPr/>
          </p:nvSpPr>
          <p:spPr bwMode="auto">
            <a:xfrm>
              <a:off x="6725314" y="62773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8" name="Freeform 45"/>
            <p:cNvSpPr>
              <a:spLocks noChangeAspect="1"/>
            </p:cNvSpPr>
            <p:nvPr/>
          </p:nvSpPr>
          <p:spPr bwMode="auto">
            <a:xfrm>
              <a:off x="6655692" y="59987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29" name="Freeform 46"/>
            <p:cNvSpPr>
              <a:spLocks noChangeAspect="1"/>
            </p:cNvSpPr>
            <p:nvPr/>
          </p:nvSpPr>
          <p:spPr bwMode="auto">
            <a:xfrm>
              <a:off x="6836710"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0" name="Freeform 47"/>
            <p:cNvSpPr>
              <a:spLocks noChangeAspect="1"/>
            </p:cNvSpPr>
            <p:nvPr/>
          </p:nvSpPr>
          <p:spPr bwMode="auto">
            <a:xfrm>
              <a:off x="6692824" y="62684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1" name="Freeform 48"/>
            <p:cNvSpPr>
              <a:spLocks noChangeAspect="1"/>
            </p:cNvSpPr>
            <p:nvPr/>
          </p:nvSpPr>
          <p:spPr bwMode="auto">
            <a:xfrm>
              <a:off x="6952747"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2" name="Freeform 49"/>
            <p:cNvSpPr>
              <a:spLocks noChangeAspect="1"/>
            </p:cNvSpPr>
            <p:nvPr/>
          </p:nvSpPr>
          <p:spPr bwMode="auto">
            <a:xfrm>
              <a:off x="6748522"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3" name="Freeform 50"/>
            <p:cNvSpPr>
              <a:spLocks noChangeAspect="1"/>
            </p:cNvSpPr>
            <p:nvPr/>
          </p:nvSpPr>
          <p:spPr bwMode="auto">
            <a:xfrm>
              <a:off x="7027010"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4" name="Freeform 51"/>
            <p:cNvSpPr>
              <a:spLocks noChangeAspect="1"/>
            </p:cNvSpPr>
            <p:nvPr/>
          </p:nvSpPr>
          <p:spPr bwMode="auto">
            <a:xfrm>
              <a:off x="6883124"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5" name="Freeform 52"/>
            <p:cNvSpPr>
              <a:spLocks noChangeAspect="1"/>
            </p:cNvSpPr>
            <p:nvPr/>
          </p:nvSpPr>
          <p:spPr bwMode="auto">
            <a:xfrm>
              <a:off x="7314782" y="60164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6" name="Freeform 53"/>
            <p:cNvSpPr>
              <a:spLocks noChangeAspect="1"/>
            </p:cNvSpPr>
            <p:nvPr/>
          </p:nvSpPr>
          <p:spPr bwMode="auto">
            <a:xfrm>
              <a:off x="6678900"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7" name="Freeform 54"/>
            <p:cNvSpPr>
              <a:spLocks noChangeAspect="1"/>
            </p:cNvSpPr>
            <p:nvPr/>
          </p:nvSpPr>
          <p:spPr bwMode="auto">
            <a:xfrm>
              <a:off x="7054859"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8" name="Freeform 55"/>
            <p:cNvSpPr>
              <a:spLocks noChangeAspect="1"/>
            </p:cNvSpPr>
            <p:nvPr/>
          </p:nvSpPr>
          <p:spPr bwMode="auto">
            <a:xfrm>
              <a:off x="6604636"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39" name="Freeform 56"/>
            <p:cNvSpPr>
              <a:spLocks noChangeAspect="1"/>
            </p:cNvSpPr>
            <p:nvPr/>
          </p:nvSpPr>
          <p:spPr bwMode="auto">
            <a:xfrm>
              <a:off x="6822785"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0" name="Freeform 57"/>
            <p:cNvSpPr>
              <a:spLocks noChangeAspect="1"/>
            </p:cNvSpPr>
            <p:nvPr/>
          </p:nvSpPr>
          <p:spPr bwMode="auto">
            <a:xfrm>
              <a:off x="7050218" y="62198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1" name="Freeform 58"/>
            <p:cNvSpPr>
              <a:spLocks noChangeAspect="1"/>
            </p:cNvSpPr>
            <p:nvPr/>
          </p:nvSpPr>
          <p:spPr bwMode="auto">
            <a:xfrm>
              <a:off x="6767088" y="63568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2" name="Freeform 59"/>
            <p:cNvSpPr>
              <a:spLocks noChangeAspect="1"/>
            </p:cNvSpPr>
            <p:nvPr/>
          </p:nvSpPr>
          <p:spPr bwMode="auto">
            <a:xfrm>
              <a:off x="6674258"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3" name="Freeform 60"/>
            <p:cNvSpPr>
              <a:spLocks noChangeAspect="1"/>
            </p:cNvSpPr>
            <p:nvPr/>
          </p:nvSpPr>
          <p:spPr bwMode="auto">
            <a:xfrm>
              <a:off x="7282291" y="61136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4" name="Freeform 61"/>
            <p:cNvSpPr>
              <a:spLocks noChangeAspect="1"/>
            </p:cNvSpPr>
            <p:nvPr/>
          </p:nvSpPr>
          <p:spPr bwMode="auto">
            <a:xfrm>
              <a:off x="6790295"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5" name="Freeform 62"/>
            <p:cNvSpPr>
              <a:spLocks noChangeAspect="1"/>
            </p:cNvSpPr>
            <p:nvPr/>
          </p:nvSpPr>
          <p:spPr bwMode="auto">
            <a:xfrm>
              <a:off x="7231235"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6" name="Freeform 63"/>
            <p:cNvSpPr>
              <a:spLocks noChangeAspect="1"/>
            </p:cNvSpPr>
            <p:nvPr/>
          </p:nvSpPr>
          <p:spPr bwMode="auto">
            <a:xfrm>
              <a:off x="6999161"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7" name="Freeform 64"/>
            <p:cNvSpPr>
              <a:spLocks noChangeAspect="1"/>
            </p:cNvSpPr>
            <p:nvPr/>
          </p:nvSpPr>
          <p:spPr bwMode="auto">
            <a:xfrm>
              <a:off x="6901690"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8" name="Freeform 65"/>
            <p:cNvSpPr>
              <a:spLocks noChangeAspect="1"/>
            </p:cNvSpPr>
            <p:nvPr/>
          </p:nvSpPr>
          <p:spPr bwMode="auto">
            <a:xfrm>
              <a:off x="6781012"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49" name="Freeform 66"/>
            <p:cNvSpPr>
              <a:spLocks noChangeAspect="1"/>
            </p:cNvSpPr>
            <p:nvPr/>
          </p:nvSpPr>
          <p:spPr bwMode="auto">
            <a:xfrm>
              <a:off x="6776370"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0" name="Freeform 67"/>
            <p:cNvSpPr>
              <a:spLocks noChangeAspect="1"/>
            </p:cNvSpPr>
            <p:nvPr/>
          </p:nvSpPr>
          <p:spPr bwMode="auto">
            <a:xfrm>
              <a:off x="6850634" y="62861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1" name="Freeform 68"/>
            <p:cNvSpPr>
              <a:spLocks noChangeAspect="1"/>
            </p:cNvSpPr>
            <p:nvPr/>
          </p:nvSpPr>
          <p:spPr bwMode="auto">
            <a:xfrm>
              <a:off x="6660334"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2" name="Freeform 69"/>
            <p:cNvSpPr>
              <a:spLocks noChangeAspect="1"/>
            </p:cNvSpPr>
            <p:nvPr/>
          </p:nvSpPr>
          <p:spPr bwMode="auto">
            <a:xfrm>
              <a:off x="7105915"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3" name="Freeform 70"/>
            <p:cNvSpPr>
              <a:spLocks noChangeAspect="1"/>
            </p:cNvSpPr>
            <p:nvPr/>
          </p:nvSpPr>
          <p:spPr bwMode="auto">
            <a:xfrm>
              <a:off x="7036293"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4" name="Freeform 71"/>
            <p:cNvSpPr>
              <a:spLocks noChangeAspect="1"/>
            </p:cNvSpPr>
            <p:nvPr/>
          </p:nvSpPr>
          <p:spPr bwMode="auto">
            <a:xfrm>
              <a:off x="6804219"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5" name="Freeform 72"/>
            <p:cNvSpPr>
              <a:spLocks noChangeAspect="1"/>
            </p:cNvSpPr>
            <p:nvPr/>
          </p:nvSpPr>
          <p:spPr bwMode="auto">
            <a:xfrm>
              <a:off x="7184820"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6" name="Freeform 73"/>
            <p:cNvSpPr>
              <a:spLocks noChangeAspect="1"/>
            </p:cNvSpPr>
            <p:nvPr/>
          </p:nvSpPr>
          <p:spPr bwMode="auto">
            <a:xfrm>
              <a:off x="6855276" y="63170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7" name="Freeform 74"/>
            <p:cNvSpPr>
              <a:spLocks noChangeAspect="1"/>
            </p:cNvSpPr>
            <p:nvPr/>
          </p:nvSpPr>
          <p:spPr bwMode="auto">
            <a:xfrm>
              <a:off x="7570063"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8" name="Freeform 75"/>
            <p:cNvSpPr>
              <a:spLocks noChangeAspect="1"/>
            </p:cNvSpPr>
            <p:nvPr/>
          </p:nvSpPr>
          <p:spPr bwMode="auto">
            <a:xfrm>
              <a:off x="6943464"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59" name="Freeform 76"/>
            <p:cNvSpPr>
              <a:spLocks noChangeAspect="1"/>
            </p:cNvSpPr>
            <p:nvPr/>
          </p:nvSpPr>
          <p:spPr bwMode="auto">
            <a:xfrm>
              <a:off x="7133764"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0" name="Freeform 77"/>
            <p:cNvSpPr>
              <a:spLocks noChangeAspect="1"/>
            </p:cNvSpPr>
            <p:nvPr/>
          </p:nvSpPr>
          <p:spPr bwMode="auto">
            <a:xfrm>
              <a:off x="6883124"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1" name="Freeform 78"/>
            <p:cNvSpPr>
              <a:spLocks noChangeAspect="1"/>
            </p:cNvSpPr>
            <p:nvPr/>
          </p:nvSpPr>
          <p:spPr bwMode="auto">
            <a:xfrm>
              <a:off x="7147689"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2" name="Freeform 79"/>
            <p:cNvSpPr>
              <a:spLocks noChangeAspect="1"/>
            </p:cNvSpPr>
            <p:nvPr/>
          </p:nvSpPr>
          <p:spPr bwMode="auto">
            <a:xfrm>
              <a:off x="7105915"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3" name="Freeform 80"/>
            <p:cNvSpPr>
              <a:spLocks noChangeAspect="1"/>
            </p:cNvSpPr>
            <p:nvPr/>
          </p:nvSpPr>
          <p:spPr bwMode="auto">
            <a:xfrm>
              <a:off x="6901690"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4" name="Freeform 81"/>
            <p:cNvSpPr>
              <a:spLocks noChangeAspect="1"/>
            </p:cNvSpPr>
            <p:nvPr/>
          </p:nvSpPr>
          <p:spPr bwMode="auto">
            <a:xfrm>
              <a:off x="6952747"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5" name="Freeform 82"/>
            <p:cNvSpPr>
              <a:spLocks noChangeAspect="1"/>
            </p:cNvSpPr>
            <p:nvPr/>
          </p:nvSpPr>
          <p:spPr bwMode="auto">
            <a:xfrm>
              <a:off x="6753163" y="63657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6" name="Freeform 83"/>
            <p:cNvSpPr>
              <a:spLocks noChangeAspect="1"/>
            </p:cNvSpPr>
            <p:nvPr/>
          </p:nvSpPr>
          <p:spPr bwMode="auto">
            <a:xfrm>
              <a:off x="7027010"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7" name="Freeform 84"/>
            <p:cNvSpPr>
              <a:spLocks noChangeAspect="1"/>
            </p:cNvSpPr>
            <p:nvPr/>
          </p:nvSpPr>
          <p:spPr bwMode="auto">
            <a:xfrm>
              <a:off x="7096632"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8" name="Freeform 85"/>
            <p:cNvSpPr>
              <a:spLocks noChangeAspect="1"/>
            </p:cNvSpPr>
            <p:nvPr/>
          </p:nvSpPr>
          <p:spPr bwMode="auto">
            <a:xfrm>
              <a:off x="6827427"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69" name="Freeform 86"/>
            <p:cNvSpPr>
              <a:spLocks noChangeAspect="1"/>
            </p:cNvSpPr>
            <p:nvPr/>
          </p:nvSpPr>
          <p:spPr bwMode="auto">
            <a:xfrm>
              <a:off x="7059500" y="61136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0" name="Freeform 87"/>
            <p:cNvSpPr>
              <a:spLocks noChangeAspect="1"/>
            </p:cNvSpPr>
            <p:nvPr/>
          </p:nvSpPr>
          <p:spPr bwMode="auto">
            <a:xfrm>
              <a:off x="7091991"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1" name="Freeform 88"/>
            <p:cNvSpPr>
              <a:spLocks noChangeAspect="1"/>
            </p:cNvSpPr>
            <p:nvPr/>
          </p:nvSpPr>
          <p:spPr bwMode="auto">
            <a:xfrm>
              <a:off x="7254442"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2" name="Freeform 89"/>
            <p:cNvSpPr>
              <a:spLocks noChangeAspect="1"/>
            </p:cNvSpPr>
            <p:nvPr/>
          </p:nvSpPr>
          <p:spPr bwMode="auto">
            <a:xfrm>
              <a:off x="6790295" y="63878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3" name="Freeform 90"/>
            <p:cNvSpPr>
              <a:spLocks noChangeAspect="1"/>
            </p:cNvSpPr>
            <p:nvPr/>
          </p:nvSpPr>
          <p:spPr bwMode="auto">
            <a:xfrm>
              <a:off x="6989878"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4" name="Freeform 91"/>
            <p:cNvSpPr>
              <a:spLocks noChangeAspect="1"/>
            </p:cNvSpPr>
            <p:nvPr/>
          </p:nvSpPr>
          <p:spPr bwMode="auto">
            <a:xfrm>
              <a:off x="6859917" y="62949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5" name="Freeform 92"/>
            <p:cNvSpPr>
              <a:spLocks noChangeAspect="1"/>
            </p:cNvSpPr>
            <p:nvPr/>
          </p:nvSpPr>
          <p:spPr bwMode="auto">
            <a:xfrm>
              <a:off x="6841351"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6" name="Freeform 93"/>
            <p:cNvSpPr>
              <a:spLocks noChangeAspect="1"/>
            </p:cNvSpPr>
            <p:nvPr/>
          </p:nvSpPr>
          <p:spPr bwMode="auto">
            <a:xfrm>
              <a:off x="6887766" y="62551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7" name="Freeform 94"/>
            <p:cNvSpPr>
              <a:spLocks noChangeAspect="1"/>
            </p:cNvSpPr>
            <p:nvPr/>
          </p:nvSpPr>
          <p:spPr bwMode="auto">
            <a:xfrm>
              <a:off x="6729956" y="62773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8" name="Freeform 95"/>
            <p:cNvSpPr>
              <a:spLocks noChangeAspect="1"/>
            </p:cNvSpPr>
            <p:nvPr/>
          </p:nvSpPr>
          <p:spPr bwMode="auto">
            <a:xfrm>
              <a:off x="6683541"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79" name="Freeform 96"/>
            <p:cNvSpPr>
              <a:spLocks noChangeAspect="1"/>
            </p:cNvSpPr>
            <p:nvPr/>
          </p:nvSpPr>
          <p:spPr bwMode="auto">
            <a:xfrm>
              <a:off x="6646409"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0" name="Freeform 97"/>
            <p:cNvSpPr>
              <a:spLocks noChangeAspect="1"/>
            </p:cNvSpPr>
            <p:nvPr/>
          </p:nvSpPr>
          <p:spPr bwMode="auto">
            <a:xfrm>
              <a:off x="7110557"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1" name="Freeform 98"/>
            <p:cNvSpPr>
              <a:spLocks noChangeAspect="1"/>
            </p:cNvSpPr>
            <p:nvPr/>
          </p:nvSpPr>
          <p:spPr bwMode="auto">
            <a:xfrm>
              <a:off x="6929539"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2" name="Freeform 99"/>
            <p:cNvSpPr>
              <a:spLocks noChangeAspect="1"/>
            </p:cNvSpPr>
            <p:nvPr/>
          </p:nvSpPr>
          <p:spPr bwMode="auto">
            <a:xfrm>
              <a:off x="6734597" y="63347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3" name="Freeform 100"/>
            <p:cNvSpPr>
              <a:spLocks noChangeAspect="1"/>
            </p:cNvSpPr>
            <p:nvPr/>
          </p:nvSpPr>
          <p:spPr bwMode="auto">
            <a:xfrm>
              <a:off x="6553580"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4" name="Freeform 101"/>
            <p:cNvSpPr>
              <a:spLocks noChangeAspect="1"/>
            </p:cNvSpPr>
            <p:nvPr/>
          </p:nvSpPr>
          <p:spPr bwMode="auto">
            <a:xfrm>
              <a:off x="6716031" y="63392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5" name="Freeform 102"/>
            <p:cNvSpPr>
              <a:spLocks noChangeAspect="1"/>
            </p:cNvSpPr>
            <p:nvPr/>
          </p:nvSpPr>
          <p:spPr bwMode="auto">
            <a:xfrm>
              <a:off x="6720673"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6" name="Freeform 103"/>
            <p:cNvSpPr>
              <a:spLocks noChangeAspect="1"/>
            </p:cNvSpPr>
            <p:nvPr/>
          </p:nvSpPr>
          <p:spPr bwMode="auto">
            <a:xfrm>
              <a:off x="6646409"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7" name="Freeform 104"/>
            <p:cNvSpPr>
              <a:spLocks noChangeAspect="1"/>
            </p:cNvSpPr>
            <p:nvPr/>
          </p:nvSpPr>
          <p:spPr bwMode="auto">
            <a:xfrm>
              <a:off x="6562863"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8" name="Freeform 105"/>
            <p:cNvSpPr>
              <a:spLocks noChangeAspect="1"/>
            </p:cNvSpPr>
            <p:nvPr/>
          </p:nvSpPr>
          <p:spPr bwMode="auto">
            <a:xfrm>
              <a:off x="6660334"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89" name="Freeform 106"/>
            <p:cNvSpPr>
              <a:spLocks noChangeAspect="1"/>
            </p:cNvSpPr>
            <p:nvPr/>
          </p:nvSpPr>
          <p:spPr bwMode="auto">
            <a:xfrm>
              <a:off x="6678900" y="59235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0" name="Freeform 107"/>
            <p:cNvSpPr>
              <a:spLocks noChangeAspect="1"/>
            </p:cNvSpPr>
            <p:nvPr/>
          </p:nvSpPr>
          <p:spPr bwMode="auto">
            <a:xfrm>
              <a:off x="6553580" y="59412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1" name="Freeform 108"/>
            <p:cNvSpPr>
              <a:spLocks noChangeAspect="1"/>
            </p:cNvSpPr>
            <p:nvPr/>
          </p:nvSpPr>
          <p:spPr bwMode="auto">
            <a:xfrm>
              <a:off x="6391128" y="585723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2" name="Freeform 109"/>
            <p:cNvSpPr>
              <a:spLocks noChangeAspect="1"/>
            </p:cNvSpPr>
            <p:nvPr/>
          </p:nvSpPr>
          <p:spPr bwMode="auto">
            <a:xfrm>
              <a:off x="6604636" y="62198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3" name="Freeform 110"/>
            <p:cNvSpPr>
              <a:spLocks noChangeAspect="1"/>
            </p:cNvSpPr>
            <p:nvPr/>
          </p:nvSpPr>
          <p:spPr bwMode="auto">
            <a:xfrm>
              <a:off x="6530372" y="59766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4" name="Freeform 111"/>
            <p:cNvSpPr>
              <a:spLocks noChangeAspect="1"/>
            </p:cNvSpPr>
            <p:nvPr/>
          </p:nvSpPr>
          <p:spPr bwMode="auto">
            <a:xfrm>
              <a:off x="5383928" y="53398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5" name="Freeform 112"/>
            <p:cNvSpPr>
              <a:spLocks noChangeAspect="1"/>
            </p:cNvSpPr>
            <p:nvPr/>
          </p:nvSpPr>
          <p:spPr bwMode="auto">
            <a:xfrm>
              <a:off x="7050218"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6" name="Freeform 113"/>
            <p:cNvSpPr>
              <a:spLocks noChangeAspect="1"/>
            </p:cNvSpPr>
            <p:nvPr/>
          </p:nvSpPr>
          <p:spPr bwMode="auto">
            <a:xfrm>
              <a:off x="7003803"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7" name="Freeform 114"/>
            <p:cNvSpPr>
              <a:spLocks noChangeAspect="1"/>
            </p:cNvSpPr>
            <p:nvPr/>
          </p:nvSpPr>
          <p:spPr bwMode="auto">
            <a:xfrm>
              <a:off x="6934181" y="60739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8" name="Freeform 115"/>
            <p:cNvSpPr>
              <a:spLocks noChangeAspect="1"/>
            </p:cNvSpPr>
            <p:nvPr/>
          </p:nvSpPr>
          <p:spPr bwMode="auto">
            <a:xfrm>
              <a:off x="8270925" y="570247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399" name="Freeform 116"/>
            <p:cNvSpPr>
              <a:spLocks noChangeAspect="1"/>
            </p:cNvSpPr>
            <p:nvPr/>
          </p:nvSpPr>
          <p:spPr bwMode="auto">
            <a:xfrm>
              <a:off x="7147689" y="58174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0" name="Freeform 117"/>
            <p:cNvSpPr>
              <a:spLocks noChangeAspect="1"/>
            </p:cNvSpPr>
            <p:nvPr/>
          </p:nvSpPr>
          <p:spPr bwMode="auto">
            <a:xfrm>
              <a:off x="6864559"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1" name="Freeform 118"/>
            <p:cNvSpPr>
              <a:spLocks noChangeAspect="1"/>
            </p:cNvSpPr>
            <p:nvPr/>
          </p:nvSpPr>
          <p:spPr bwMode="auto">
            <a:xfrm>
              <a:off x="6771729" y="63745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2" name="Freeform 119"/>
            <p:cNvSpPr>
              <a:spLocks noChangeAspect="1"/>
            </p:cNvSpPr>
            <p:nvPr/>
          </p:nvSpPr>
          <p:spPr bwMode="auto">
            <a:xfrm>
              <a:off x="6799578"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3" name="Freeform 120"/>
            <p:cNvSpPr>
              <a:spLocks noChangeAspect="1"/>
            </p:cNvSpPr>
            <p:nvPr/>
          </p:nvSpPr>
          <p:spPr bwMode="auto">
            <a:xfrm>
              <a:off x="4891932" y="48313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4" name="Freeform 121"/>
            <p:cNvSpPr>
              <a:spLocks noChangeAspect="1"/>
            </p:cNvSpPr>
            <p:nvPr/>
          </p:nvSpPr>
          <p:spPr bwMode="auto">
            <a:xfrm>
              <a:off x="5184345" y="51188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5" name="Freeform 122"/>
            <p:cNvSpPr>
              <a:spLocks noChangeAspect="1"/>
            </p:cNvSpPr>
            <p:nvPr/>
          </p:nvSpPr>
          <p:spPr bwMode="auto">
            <a:xfrm>
              <a:off x="5100798" y="54194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6" name="Freeform 123"/>
            <p:cNvSpPr>
              <a:spLocks noChangeAspect="1"/>
            </p:cNvSpPr>
            <p:nvPr/>
          </p:nvSpPr>
          <p:spPr bwMode="auto">
            <a:xfrm>
              <a:off x="7003803"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7" name="Freeform 124"/>
            <p:cNvSpPr>
              <a:spLocks noChangeAspect="1"/>
            </p:cNvSpPr>
            <p:nvPr/>
          </p:nvSpPr>
          <p:spPr bwMode="auto">
            <a:xfrm>
              <a:off x="6985237"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8" name="Freeform 125"/>
            <p:cNvSpPr>
              <a:spLocks noChangeAspect="1"/>
            </p:cNvSpPr>
            <p:nvPr/>
          </p:nvSpPr>
          <p:spPr bwMode="auto">
            <a:xfrm>
              <a:off x="8238435" y="58218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09" name="Freeform 126"/>
            <p:cNvSpPr>
              <a:spLocks noChangeAspect="1"/>
            </p:cNvSpPr>
            <p:nvPr/>
          </p:nvSpPr>
          <p:spPr bwMode="auto">
            <a:xfrm>
              <a:off x="6948105"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0" name="Freeform 127"/>
            <p:cNvSpPr>
              <a:spLocks noChangeAspect="1"/>
            </p:cNvSpPr>
            <p:nvPr/>
          </p:nvSpPr>
          <p:spPr bwMode="auto">
            <a:xfrm>
              <a:off x="7133764" y="59279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1" name="Freeform 128"/>
            <p:cNvSpPr>
              <a:spLocks noChangeAspect="1"/>
            </p:cNvSpPr>
            <p:nvPr/>
          </p:nvSpPr>
          <p:spPr bwMode="auto">
            <a:xfrm>
              <a:off x="6920256"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2" name="Freeform 129"/>
            <p:cNvSpPr>
              <a:spLocks noChangeAspect="1"/>
            </p:cNvSpPr>
            <p:nvPr/>
          </p:nvSpPr>
          <p:spPr bwMode="auto">
            <a:xfrm>
              <a:off x="6948105"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3" name="Freeform 130"/>
            <p:cNvSpPr>
              <a:spLocks noChangeAspect="1"/>
            </p:cNvSpPr>
            <p:nvPr/>
          </p:nvSpPr>
          <p:spPr bwMode="auto">
            <a:xfrm>
              <a:off x="6906332"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4" name="Freeform 131"/>
            <p:cNvSpPr>
              <a:spLocks noChangeAspect="1"/>
            </p:cNvSpPr>
            <p:nvPr/>
          </p:nvSpPr>
          <p:spPr bwMode="auto">
            <a:xfrm>
              <a:off x="6284374" y="52956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5" name="Freeform 132"/>
            <p:cNvSpPr>
              <a:spLocks noChangeAspect="1"/>
            </p:cNvSpPr>
            <p:nvPr/>
          </p:nvSpPr>
          <p:spPr bwMode="auto">
            <a:xfrm>
              <a:off x="6604636" y="56847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6" name="Freeform 133"/>
            <p:cNvSpPr>
              <a:spLocks noChangeAspect="1"/>
            </p:cNvSpPr>
            <p:nvPr/>
          </p:nvSpPr>
          <p:spPr bwMode="auto">
            <a:xfrm>
              <a:off x="6892407"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7" name="Freeform 134"/>
            <p:cNvSpPr>
              <a:spLocks noChangeAspect="1"/>
            </p:cNvSpPr>
            <p:nvPr/>
          </p:nvSpPr>
          <p:spPr bwMode="auto">
            <a:xfrm>
              <a:off x="6776370"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8" name="Freeform 135"/>
            <p:cNvSpPr>
              <a:spLocks noChangeAspect="1"/>
            </p:cNvSpPr>
            <p:nvPr/>
          </p:nvSpPr>
          <p:spPr bwMode="auto">
            <a:xfrm>
              <a:off x="6210111" y="48269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19" name="Freeform 136"/>
            <p:cNvSpPr>
              <a:spLocks noChangeAspect="1"/>
            </p:cNvSpPr>
            <p:nvPr/>
          </p:nvSpPr>
          <p:spPr bwMode="auto">
            <a:xfrm>
              <a:off x="5328230"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0" name="Freeform 137"/>
            <p:cNvSpPr>
              <a:spLocks noChangeAspect="1"/>
            </p:cNvSpPr>
            <p:nvPr/>
          </p:nvSpPr>
          <p:spPr bwMode="auto">
            <a:xfrm>
              <a:off x="6637126" y="62994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1" name="Freeform 138"/>
            <p:cNvSpPr>
              <a:spLocks noChangeAspect="1"/>
            </p:cNvSpPr>
            <p:nvPr/>
          </p:nvSpPr>
          <p:spPr bwMode="auto">
            <a:xfrm>
              <a:off x="6716031" y="635247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2" name="Freeform 139"/>
            <p:cNvSpPr>
              <a:spLocks noChangeAspect="1"/>
            </p:cNvSpPr>
            <p:nvPr/>
          </p:nvSpPr>
          <p:spPr bwMode="auto">
            <a:xfrm>
              <a:off x="6790295" y="63878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3" name="Freeform 140"/>
            <p:cNvSpPr>
              <a:spLocks noChangeAspect="1"/>
            </p:cNvSpPr>
            <p:nvPr/>
          </p:nvSpPr>
          <p:spPr bwMode="auto">
            <a:xfrm>
              <a:off x="6808861" y="63745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4" name="Freeform 141"/>
            <p:cNvSpPr>
              <a:spLocks noChangeAspect="1"/>
            </p:cNvSpPr>
            <p:nvPr/>
          </p:nvSpPr>
          <p:spPr bwMode="auto">
            <a:xfrm>
              <a:off x="7022369" y="59722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5" name="Freeform 142"/>
            <p:cNvSpPr>
              <a:spLocks noChangeAspect="1"/>
            </p:cNvSpPr>
            <p:nvPr/>
          </p:nvSpPr>
          <p:spPr bwMode="auto">
            <a:xfrm>
              <a:off x="6924898"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6" name="Freeform 143"/>
            <p:cNvSpPr>
              <a:spLocks noChangeAspect="1"/>
            </p:cNvSpPr>
            <p:nvPr/>
          </p:nvSpPr>
          <p:spPr bwMode="auto">
            <a:xfrm>
              <a:off x="6910973"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7" name="Freeform 144"/>
            <p:cNvSpPr>
              <a:spLocks noChangeAspect="1"/>
            </p:cNvSpPr>
            <p:nvPr/>
          </p:nvSpPr>
          <p:spPr bwMode="auto">
            <a:xfrm>
              <a:off x="6056942" y="488002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8" name="Freeform 145"/>
            <p:cNvSpPr>
              <a:spLocks noChangeAspect="1"/>
            </p:cNvSpPr>
            <p:nvPr/>
          </p:nvSpPr>
          <p:spPr bwMode="auto">
            <a:xfrm>
              <a:off x="6664975"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29" name="Freeform 146"/>
            <p:cNvSpPr>
              <a:spLocks noChangeAspect="1"/>
            </p:cNvSpPr>
            <p:nvPr/>
          </p:nvSpPr>
          <p:spPr bwMode="auto">
            <a:xfrm>
              <a:off x="6706748"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0" name="Freeform 147"/>
            <p:cNvSpPr>
              <a:spLocks noChangeAspect="1"/>
            </p:cNvSpPr>
            <p:nvPr/>
          </p:nvSpPr>
          <p:spPr bwMode="auto">
            <a:xfrm>
              <a:off x="6646409" y="62198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1" name="Freeform 148"/>
            <p:cNvSpPr>
              <a:spLocks noChangeAspect="1"/>
            </p:cNvSpPr>
            <p:nvPr/>
          </p:nvSpPr>
          <p:spPr bwMode="auto">
            <a:xfrm>
              <a:off x="5360721" y="50436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2" name="Freeform 149"/>
            <p:cNvSpPr>
              <a:spLocks noChangeAspect="1"/>
            </p:cNvSpPr>
            <p:nvPr/>
          </p:nvSpPr>
          <p:spPr bwMode="auto">
            <a:xfrm>
              <a:off x="5240042" y="568036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3" name="Freeform 150"/>
            <p:cNvSpPr>
              <a:spLocks noChangeAspect="1"/>
            </p:cNvSpPr>
            <p:nvPr/>
          </p:nvSpPr>
          <p:spPr bwMode="auto">
            <a:xfrm>
              <a:off x="5240042" y="547254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4" name="Freeform 151"/>
            <p:cNvSpPr>
              <a:spLocks noChangeAspect="1"/>
            </p:cNvSpPr>
            <p:nvPr/>
          </p:nvSpPr>
          <p:spPr bwMode="auto">
            <a:xfrm>
              <a:off x="4947629" y="569805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5" name="Freeform 152"/>
            <p:cNvSpPr>
              <a:spLocks noChangeAspect="1"/>
            </p:cNvSpPr>
            <p:nvPr/>
          </p:nvSpPr>
          <p:spPr bwMode="auto">
            <a:xfrm>
              <a:off x="5356079" y="52426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6" name="Freeform 153"/>
            <p:cNvSpPr>
              <a:spLocks noChangeAspect="1"/>
            </p:cNvSpPr>
            <p:nvPr/>
          </p:nvSpPr>
          <p:spPr bwMode="auto">
            <a:xfrm>
              <a:off x="5249325" y="59324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7" name="Freeform 154"/>
            <p:cNvSpPr>
              <a:spLocks noChangeAspect="1"/>
            </p:cNvSpPr>
            <p:nvPr/>
          </p:nvSpPr>
          <p:spPr bwMode="auto">
            <a:xfrm>
              <a:off x="5207552" y="573342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8" name="Freeform 155"/>
            <p:cNvSpPr>
              <a:spLocks noChangeAspect="1"/>
            </p:cNvSpPr>
            <p:nvPr/>
          </p:nvSpPr>
          <p:spPr bwMode="auto">
            <a:xfrm>
              <a:off x="4933705" y="57643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39" name="Freeform 156"/>
            <p:cNvSpPr>
              <a:spLocks noChangeAspect="1"/>
            </p:cNvSpPr>
            <p:nvPr/>
          </p:nvSpPr>
          <p:spPr bwMode="auto">
            <a:xfrm>
              <a:off x="5342155" y="57643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0" name="Freeform 157"/>
            <p:cNvSpPr>
              <a:spLocks noChangeAspect="1"/>
            </p:cNvSpPr>
            <p:nvPr/>
          </p:nvSpPr>
          <p:spPr bwMode="auto">
            <a:xfrm>
              <a:off x="5128647" y="61932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1" name="Freeform 158"/>
            <p:cNvSpPr>
              <a:spLocks noChangeAspect="1"/>
            </p:cNvSpPr>
            <p:nvPr/>
          </p:nvSpPr>
          <p:spPr bwMode="auto">
            <a:xfrm>
              <a:off x="5184345" y="61844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2" name="Freeform 159"/>
            <p:cNvSpPr>
              <a:spLocks noChangeAspect="1"/>
            </p:cNvSpPr>
            <p:nvPr/>
          </p:nvSpPr>
          <p:spPr bwMode="auto">
            <a:xfrm>
              <a:off x="6437543" y="50878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3" name="Freeform 160"/>
            <p:cNvSpPr>
              <a:spLocks noChangeAspect="1"/>
            </p:cNvSpPr>
            <p:nvPr/>
          </p:nvSpPr>
          <p:spPr bwMode="auto">
            <a:xfrm>
              <a:off x="6456109" y="54636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4" name="Freeform 161"/>
            <p:cNvSpPr>
              <a:spLocks noChangeAspect="1"/>
            </p:cNvSpPr>
            <p:nvPr/>
          </p:nvSpPr>
          <p:spPr bwMode="auto">
            <a:xfrm>
              <a:off x="6409694" y="53929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5" name="Freeform 162"/>
            <p:cNvSpPr>
              <a:spLocks noChangeAspect="1"/>
            </p:cNvSpPr>
            <p:nvPr/>
          </p:nvSpPr>
          <p:spPr bwMode="auto">
            <a:xfrm>
              <a:off x="6256525" y="50126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6" name="Freeform 163"/>
            <p:cNvSpPr>
              <a:spLocks noChangeAspect="1"/>
            </p:cNvSpPr>
            <p:nvPr/>
          </p:nvSpPr>
          <p:spPr bwMode="auto">
            <a:xfrm>
              <a:off x="8739714" y="58705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7" name="Freeform 164"/>
            <p:cNvSpPr>
              <a:spLocks noChangeAspect="1"/>
            </p:cNvSpPr>
            <p:nvPr/>
          </p:nvSpPr>
          <p:spPr bwMode="auto">
            <a:xfrm>
              <a:off x="8331265" y="58307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8" name="Freeform 165"/>
            <p:cNvSpPr>
              <a:spLocks noChangeAspect="1"/>
            </p:cNvSpPr>
            <p:nvPr/>
          </p:nvSpPr>
          <p:spPr bwMode="auto">
            <a:xfrm>
              <a:off x="5253967" y="52647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49" name="Freeform 166"/>
            <p:cNvSpPr>
              <a:spLocks noChangeAspect="1"/>
            </p:cNvSpPr>
            <p:nvPr/>
          </p:nvSpPr>
          <p:spPr bwMode="auto">
            <a:xfrm>
              <a:off x="5240042" y="54150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0" name="Freeform 167"/>
            <p:cNvSpPr>
              <a:spLocks noChangeAspect="1"/>
            </p:cNvSpPr>
            <p:nvPr/>
          </p:nvSpPr>
          <p:spPr bwMode="auto">
            <a:xfrm>
              <a:off x="4998686" y="54636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1" name="Freeform 168"/>
            <p:cNvSpPr>
              <a:spLocks noChangeAspect="1"/>
            </p:cNvSpPr>
            <p:nvPr/>
          </p:nvSpPr>
          <p:spPr bwMode="auto">
            <a:xfrm>
              <a:off x="5086874" y="490213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2" name="Freeform 169"/>
            <p:cNvSpPr>
              <a:spLocks noChangeAspect="1"/>
            </p:cNvSpPr>
            <p:nvPr/>
          </p:nvSpPr>
          <p:spPr bwMode="auto">
            <a:xfrm>
              <a:off x="5253967" y="59456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3" name="Freeform 170"/>
            <p:cNvSpPr>
              <a:spLocks noChangeAspect="1"/>
            </p:cNvSpPr>
            <p:nvPr/>
          </p:nvSpPr>
          <p:spPr bwMode="auto">
            <a:xfrm>
              <a:off x="5295740"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4" name="Freeform 171"/>
            <p:cNvSpPr>
              <a:spLocks noChangeAspect="1"/>
            </p:cNvSpPr>
            <p:nvPr/>
          </p:nvSpPr>
          <p:spPr bwMode="auto">
            <a:xfrm>
              <a:off x="4989403"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5" name="Freeform 172"/>
            <p:cNvSpPr>
              <a:spLocks noChangeAspect="1"/>
            </p:cNvSpPr>
            <p:nvPr/>
          </p:nvSpPr>
          <p:spPr bwMode="auto">
            <a:xfrm>
              <a:off x="5342155" y="59147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6" name="Freeform 173"/>
            <p:cNvSpPr>
              <a:spLocks noChangeAspect="1"/>
            </p:cNvSpPr>
            <p:nvPr/>
          </p:nvSpPr>
          <p:spPr bwMode="auto">
            <a:xfrm>
              <a:off x="5263250" y="59147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7" name="Freeform 174"/>
            <p:cNvSpPr>
              <a:spLocks noChangeAspect="1"/>
            </p:cNvSpPr>
            <p:nvPr/>
          </p:nvSpPr>
          <p:spPr bwMode="auto">
            <a:xfrm>
              <a:off x="5332872" y="58705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8" name="Freeform 175"/>
            <p:cNvSpPr>
              <a:spLocks noChangeAspect="1"/>
            </p:cNvSpPr>
            <p:nvPr/>
          </p:nvSpPr>
          <p:spPr bwMode="auto">
            <a:xfrm>
              <a:off x="5040459" y="58395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59" name="Freeform 176"/>
            <p:cNvSpPr>
              <a:spLocks noChangeAspect="1"/>
            </p:cNvSpPr>
            <p:nvPr/>
          </p:nvSpPr>
          <p:spPr bwMode="auto">
            <a:xfrm>
              <a:off x="5198269" y="59766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0" name="Freeform 177"/>
            <p:cNvSpPr>
              <a:spLocks noChangeAspect="1"/>
            </p:cNvSpPr>
            <p:nvPr/>
          </p:nvSpPr>
          <p:spPr bwMode="auto">
            <a:xfrm>
              <a:off x="6790295"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1" name="Freeform 178"/>
            <p:cNvSpPr>
              <a:spLocks noChangeAspect="1"/>
            </p:cNvSpPr>
            <p:nvPr/>
          </p:nvSpPr>
          <p:spPr bwMode="auto">
            <a:xfrm>
              <a:off x="6771729" y="63745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2" name="Freeform 179"/>
            <p:cNvSpPr>
              <a:spLocks noChangeAspect="1"/>
            </p:cNvSpPr>
            <p:nvPr/>
          </p:nvSpPr>
          <p:spPr bwMode="auto">
            <a:xfrm>
              <a:off x="6720673"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3" name="Freeform 180"/>
            <p:cNvSpPr>
              <a:spLocks noChangeAspect="1"/>
            </p:cNvSpPr>
            <p:nvPr/>
          </p:nvSpPr>
          <p:spPr bwMode="auto">
            <a:xfrm>
              <a:off x="5258608" y="58705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4" name="Freeform 181"/>
            <p:cNvSpPr>
              <a:spLocks noChangeAspect="1"/>
            </p:cNvSpPr>
            <p:nvPr/>
          </p:nvSpPr>
          <p:spPr bwMode="auto">
            <a:xfrm>
              <a:off x="5133288"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5" name="Freeform 182"/>
            <p:cNvSpPr>
              <a:spLocks noChangeAspect="1"/>
            </p:cNvSpPr>
            <p:nvPr/>
          </p:nvSpPr>
          <p:spPr bwMode="auto">
            <a:xfrm>
              <a:off x="5300381" y="57643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6" name="Freeform 183"/>
            <p:cNvSpPr>
              <a:spLocks noChangeAspect="1"/>
            </p:cNvSpPr>
            <p:nvPr/>
          </p:nvSpPr>
          <p:spPr bwMode="auto">
            <a:xfrm>
              <a:off x="5272533" y="58174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7" name="Freeform 184"/>
            <p:cNvSpPr>
              <a:spLocks noChangeAspect="1"/>
            </p:cNvSpPr>
            <p:nvPr/>
          </p:nvSpPr>
          <p:spPr bwMode="auto">
            <a:xfrm>
              <a:off x="4970837" y="574227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8" name="Freeform 185"/>
            <p:cNvSpPr>
              <a:spLocks noChangeAspect="1"/>
            </p:cNvSpPr>
            <p:nvPr/>
          </p:nvSpPr>
          <p:spPr bwMode="auto">
            <a:xfrm>
              <a:off x="5318947" y="58174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69" name="Freeform 186"/>
            <p:cNvSpPr>
              <a:spLocks noChangeAspect="1"/>
            </p:cNvSpPr>
            <p:nvPr/>
          </p:nvSpPr>
          <p:spPr bwMode="auto">
            <a:xfrm>
              <a:off x="5267891" y="569363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0" name="Freeform 187"/>
            <p:cNvSpPr>
              <a:spLocks noChangeAspect="1"/>
            </p:cNvSpPr>
            <p:nvPr/>
          </p:nvSpPr>
          <p:spPr bwMode="auto">
            <a:xfrm>
              <a:off x="5240042" y="54946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1" name="Freeform 188"/>
            <p:cNvSpPr>
              <a:spLocks noChangeAspect="1"/>
            </p:cNvSpPr>
            <p:nvPr/>
          </p:nvSpPr>
          <p:spPr bwMode="auto">
            <a:xfrm>
              <a:off x="4929063" y="546812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2" name="Freeform 189"/>
            <p:cNvSpPr>
              <a:spLocks noChangeAspect="1"/>
            </p:cNvSpPr>
            <p:nvPr/>
          </p:nvSpPr>
          <p:spPr bwMode="auto">
            <a:xfrm>
              <a:off x="4952271" y="56228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3" name="Freeform 190"/>
            <p:cNvSpPr>
              <a:spLocks noChangeAspect="1"/>
            </p:cNvSpPr>
            <p:nvPr/>
          </p:nvSpPr>
          <p:spPr bwMode="auto">
            <a:xfrm>
              <a:off x="5281815" y="45351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4" name="Freeform 191"/>
            <p:cNvSpPr>
              <a:spLocks noChangeAspect="1"/>
            </p:cNvSpPr>
            <p:nvPr/>
          </p:nvSpPr>
          <p:spPr bwMode="auto">
            <a:xfrm>
              <a:off x="5110081" y="51585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5" name="Freeform 192"/>
            <p:cNvSpPr>
              <a:spLocks noChangeAspect="1"/>
            </p:cNvSpPr>
            <p:nvPr/>
          </p:nvSpPr>
          <p:spPr bwMode="auto">
            <a:xfrm>
              <a:off x="4794461" y="53619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6" name="Freeform 193"/>
            <p:cNvSpPr>
              <a:spLocks noChangeAspect="1"/>
            </p:cNvSpPr>
            <p:nvPr/>
          </p:nvSpPr>
          <p:spPr bwMode="auto">
            <a:xfrm>
              <a:off x="5175062" y="564499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7" name="Freeform 194"/>
            <p:cNvSpPr>
              <a:spLocks noChangeAspect="1"/>
            </p:cNvSpPr>
            <p:nvPr/>
          </p:nvSpPr>
          <p:spPr bwMode="auto">
            <a:xfrm>
              <a:off x="5267891" y="554771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8" name="Freeform 195"/>
            <p:cNvSpPr>
              <a:spLocks noChangeAspect="1"/>
            </p:cNvSpPr>
            <p:nvPr/>
          </p:nvSpPr>
          <p:spPr bwMode="auto">
            <a:xfrm>
              <a:off x="5119364" y="53487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79" name="Freeform 196"/>
            <p:cNvSpPr>
              <a:spLocks noChangeAspect="1"/>
            </p:cNvSpPr>
            <p:nvPr/>
          </p:nvSpPr>
          <p:spPr bwMode="auto">
            <a:xfrm>
              <a:off x="4919780" y="55388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0" name="Freeform 197"/>
            <p:cNvSpPr>
              <a:spLocks noChangeAspect="1"/>
            </p:cNvSpPr>
            <p:nvPr/>
          </p:nvSpPr>
          <p:spPr bwMode="auto">
            <a:xfrm>
              <a:off x="5286457" y="556097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1" name="Freeform 198"/>
            <p:cNvSpPr>
              <a:spLocks noChangeAspect="1"/>
            </p:cNvSpPr>
            <p:nvPr/>
          </p:nvSpPr>
          <p:spPr bwMode="auto">
            <a:xfrm>
              <a:off x="4891932" y="48092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2" name="Freeform 199"/>
            <p:cNvSpPr>
              <a:spLocks noChangeAspect="1"/>
            </p:cNvSpPr>
            <p:nvPr/>
          </p:nvSpPr>
          <p:spPr bwMode="auto">
            <a:xfrm>
              <a:off x="5207552" y="52470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3" name="Freeform 200"/>
            <p:cNvSpPr>
              <a:spLocks noChangeAspect="1"/>
            </p:cNvSpPr>
            <p:nvPr/>
          </p:nvSpPr>
          <p:spPr bwMode="auto">
            <a:xfrm>
              <a:off x="5170420" y="51055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4" name="Freeform 201"/>
            <p:cNvSpPr>
              <a:spLocks noChangeAspect="1"/>
            </p:cNvSpPr>
            <p:nvPr/>
          </p:nvSpPr>
          <p:spPr bwMode="auto">
            <a:xfrm>
              <a:off x="4910497" y="45395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5" name="Freeform 202"/>
            <p:cNvSpPr>
              <a:spLocks noChangeAspect="1"/>
            </p:cNvSpPr>
            <p:nvPr/>
          </p:nvSpPr>
          <p:spPr bwMode="auto">
            <a:xfrm>
              <a:off x="5253967" y="45041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6" name="Freeform 203"/>
            <p:cNvSpPr>
              <a:spLocks noChangeAspect="1"/>
            </p:cNvSpPr>
            <p:nvPr/>
          </p:nvSpPr>
          <p:spPr bwMode="auto">
            <a:xfrm>
              <a:off x="6604636"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7" name="Freeform 204"/>
            <p:cNvSpPr>
              <a:spLocks noChangeAspect="1"/>
            </p:cNvSpPr>
            <p:nvPr/>
          </p:nvSpPr>
          <p:spPr bwMode="auto">
            <a:xfrm>
              <a:off x="6822785"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8" name="Freeform 205"/>
            <p:cNvSpPr>
              <a:spLocks noChangeAspect="1"/>
            </p:cNvSpPr>
            <p:nvPr/>
          </p:nvSpPr>
          <p:spPr bwMode="auto">
            <a:xfrm>
              <a:off x="6674258"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89" name="Freeform 206"/>
            <p:cNvSpPr>
              <a:spLocks noChangeAspect="1"/>
            </p:cNvSpPr>
            <p:nvPr/>
          </p:nvSpPr>
          <p:spPr bwMode="auto">
            <a:xfrm>
              <a:off x="6581429"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0" name="Freeform 208"/>
            <p:cNvSpPr>
              <a:spLocks noChangeAspect="1"/>
            </p:cNvSpPr>
            <p:nvPr/>
          </p:nvSpPr>
          <p:spPr bwMode="auto">
            <a:xfrm>
              <a:off x="5272533" y="55521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1" name="Freeform 209"/>
            <p:cNvSpPr>
              <a:spLocks noChangeAspect="1"/>
            </p:cNvSpPr>
            <p:nvPr/>
          </p:nvSpPr>
          <p:spPr bwMode="auto">
            <a:xfrm>
              <a:off x="6437543"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2" name="Freeform 210"/>
            <p:cNvSpPr>
              <a:spLocks noChangeAspect="1"/>
            </p:cNvSpPr>
            <p:nvPr/>
          </p:nvSpPr>
          <p:spPr bwMode="auto">
            <a:xfrm>
              <a:off x="5332872" y="61667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3" name="Freeform 211"/>
            <p:cNvSpPr>
              <a:spLocks noChangeAspect="1"/>
            </p:cNvSpPr>
            <p:nvPr/>
          </p:nvSpPr>
          <p:spPr bwMode="auto">
            <a:xfrm>
              <a:off x="5142571"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4" name="Freeform 212"/>
            <p:cNvSpPr>
              <a:spLocks noChangeAspect="1"/>
            </p:cNvSpPr>
            <p:nvPr/>
          </p:nvSpPr>
          <p:spPr bwMode="auto">
            <a:xfrm>
              <a:off x="5128647"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5" name="Freeform 213"/>
            <p:cNvSpPr>
              <a:spLocks noChangeAspect="1"/>
            </p:cNvSpPr>
            <p:nvPr/>
          </p:nvSpPr>
          <p:spPr bwMode="auto">
            <a:xfrm>
              <a:off x="5342155" y="60739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6" name="Freeform 214"/>
            <p:cNvSpPr>
              <a:spLocks noChangeAspect="1"/>
            </p:cNvSpPr>
            <p:nvPr/>
          </p:nvSpPr>
          <p:spPr bwMode="auto">
            <a:xfrm>
              <a:off x="5360721"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7" name="Freeform 215"/>
            <p:cNvSpPr>
              <a:spLocks noChangeAspect="1"/>
            </p:cNvSpPr>
            <p:nvPr/>
          </p:nvSpPr>
          <p:spPr bwMode="auto">
            <a:xfrm>
              <a:off x="5077591"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8" name="Freeform 216"/>
            <p:cNvSpPr>
              <a:spLocks noChangeAspect="1"/>
            </p:cNvSpPr>
            <p:nvPr/>
          </p:nvSpPr>
          <p:spPr bwMode="auto">
            <a:xfrm>
              <a:off x="5388569" y="60739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499" name="Freeform 217"/>
            <p:cNvSpPr>
              <a:spLocks noChangeAspect="1"/>
            </p:cNvSpPr>
            <p:nvPr/>
          </p:nvSpPr>
          <p:spPr bwMode="auto">
            <a:xfrm>
              <a:off x="5114722" y="59058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0" name="Freeform 218"/>
            <p:cNvSpPr>
              <a:spLocks noChangeAspect="1"/>
            </p:cNvSpPr>
            <p:nvPr/>
          </p:nvSpPr>
          <p:spPr bwMode="auto">
            <a:xfrm>
              <a:off x="5291098" y="545485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1" name="Freeform 219"/>
            <p:cNvSpPr>
              <a:spLocks noChangeAspect="1"/>
            </p:cNvSpPr>
            <p:nvPr/>
          </p:nvSpPr>
          <p:spPr bwMode="auto">
            <a:xfrm>
              <a:off x="5240042" y="54902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2" name="Freeform 220"/>
            <p:cNvSpPr>
              <a:spLocks noChangeAspect="1"/>
            </p:cNvSpPr>
            <p:nvPr/>
          </p:nvSpPr>
          <p:spPr bwMode="auto">
            <a:xfrm>
              <a:off x="4929063" y="563614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3" name="Freeform 221"/>
            <p:cNvSpPr>
              <a:spLocks noChangeAspect="1"/>
            </p:cNvSpPr>
            <p:nvPr/>
          </p:nvSpPr>
          <p:spPr bwMode="auto">
            <a:xfrm>
              <a:off x="5267891" y="54636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4" name="Freeform 222"/>
            <p:cNvSpPr>
              <a:spLocks noChangeAspect="1"/>
            </p:cNvSpPr>
            <p:nvPr/>
          </p:nvSpPr>
          <p:spPr bwMode="auto">
            <a:xfrm>
              <a:off x="5258608" y="52426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5" name="Freeform 223"/>
            <p:cNvSpPr>
              <a:spLocks noChangeAspect="1"/>
            </p:cNvSpPr>
            <p:nvPr/>
          </p:nvSpPr>
          <p:spPr bwMode="auto">
            <a:xfrm>
              <a:off x="5286457" y="51939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6" name="Freeform 224"/>
            <p:cNvSpPr>
              <a:spLocks noChangeAspect="1"/>
            </p:cNvSpPr>
            <p:nvPr/>
          </p:nvSpPr>
          <p:spPr bwMode="auto">
            <a:xfrm>
              <a:off x="4989403" y="42432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7" name="Freeform 225"/>
            <p:cNvSpPr>
              <a:spLocks noChangeAspect="1"/>
            </p:cNvSpPr>
            <p:nvPr/>
          </p:nvSpPr>
          <p:spPr bwMode="auto">
            <a:xfrm>
              <a:off x="4952271" y="54813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8" name="Freeform 226"/>
            <p:cNvSpPr>
              <a:spLocks noChangeAspect="1"/>
            </p:cNvSpPr>
            <p:nvPr/>
          </p:nvSpPr>
          <p:spPr bwMode="auto">
            <a:xfrm>
              <a:off x="5379286" y="61844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09" name="Freeform 227"/>
            <p:cNvSpPr>
              <a:spLocks noChangeAspect="1"/>
            </p:cNvSpPr>
            <p:nvPr/>
          </p:nvSpPr>
          <p:spPr bwMode="auto">
            <a:xfrm>
              <a:off x="5212193"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0" name="Freeform 228"/>
            <p:cNvSpPr>
              <a:spLocks noChangeAspect="1"/>
            </p:cNvSpPr>
            <p:nvPr/>
          </p:nvSpPr>
          <p:spPr bwMode="auto">
            <a:xfrm>
              <a:off x="6962029"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1" name="Freeform 229"/>
            <p:cNvSpPr>
              <a:spLocks noChangeAspect="1"/>
            </p:cNvSpPr>
            <p:nvPr/>
          </p:nvSpPr>
          <p:spPr bwMode="auto">
            <a:xfrm>
              <a:off x="6883124" y="63347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2" name="Freeform 230"/>
            <p:cNvSpPr>
              <a:spLocks noChangeAspect="1"/>
            </p:cNvSpPr>
            <p:nvPr/>
          </p:nvSpPr>
          <p:spPr bwMode="auto">
            <a:xfrm>
              <a:off x="7017727"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3" name="Freeform 231"/>
            <p:cNvSpPr>
              <a:spLocks noChangeAspect="1"/>
            </p:cNvSpPr>
            <p:nvPr/>
          </p:nvSpPr>
          <p:spPr bwMode="auto">
            <a:xfrm>
              <a:off x="6999161" y="59898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4" name="Freeform 232"/>
            <p:cNvSpPr>
              <a:spLocks noChangeAspect="1"/>
            </p:cNvSpPr>
            <p:nvPr/>
          </p:nvSpPr>
          <p:spPr bwMode="auto">
            <a:xfrm>
              <a:off x="5244684" y="52956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5" name="Freeform 233"/>
            <p:cNvSpPr>
              <a:spLocks noChangeAspect="1"/>
            </p:cNvSpPr>
            <p:nvPr/>
          </p:nvSpPr>
          <p:spPr bwMode="auto">
            <a:xfrm>
              <a:off x="6906332"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6" name="Freeform 234"/>
            <p:cNvSpPr>
              <a:spLocks noChangeAspect="1"/>
            </p:cNvSpPr>
            <p:nvPr/>
          </p:nvSpPr>
          <p:spPr bwMode="auto">
            <a:xfrm>
              <a:off x="6948105" y="60296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7" name="Freeform 235"/>
            <p:cNvSpPr>
              <a:spLocks noChangeAspect="1"/>
            </p:cNvSpPr>
            <p:nvPr/>
          </p:nvSpPr>
          <p:spPr bwMode="auto">
            <a:xfrm>
              <a:off x="6985237"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8" name="Freeform 236"/>
            <p:cNvSpPr>
              <a:spLocks noChangeAspect="1"/>
            </p:cNvSpPr>
            <p:nvPr/>
          </p:nvSpPr>
          <p:spPr bwMode="auto">
            <a:xfrm>
              <a:off x="6841351" y="63038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19" name="Freeform 237"/>
            <p:cNvSpPr>
              <a:spLocks noChangeAspect="1"/>
            </p:cNvSpPr>
            <p:nvPr/>
          </p:nvSpPr>
          <p:spPr bwMode="auto">
            <a:xfrm>
              <a:off x="6948105"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0" name="Freeform 238"/>
            <p:cNvSpPr>
              <a:spLocks noChangeAspect="1"/>
            </p:cNvSpPr>
            <p:nvPr/>
          </p:nvSpPr>
          <p:spPr bwMode="auto">
            <a:xfrm>
              <a:off x="6989878" y="60915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1" name="Freeform 239"/>
            <p:cNvSpPr>
              <a:spLocks noChangeAspect="1"/>
            </p:cNvSpPr>
            <p:nvPr/>
          </p:nvSpPr>
          <p:spPr bwMode="auto">
            <a:xfrm>
              <a:off x="7040935" y="60075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2" name="Freeform 240"/>
            <p:cNvSpPr>
              <a:spLocks noChangeAspect="1"/>
            </p:cNvSpPr>
            <p:nvPr/>
          </p:nvSpPr>
          <p:spPr bwMode="auto">
            <a:xfrm>
              <a:off x="5987320"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3" name="Freeform 241"/>
            <p:cNvSpPr>
              <a:spLocks noChangeAspect="1"/>
            </p:cNvSpPr>
            <p:nvPr/>
          </p:nvSpPr>
          <p:spPr bwMode="auto">
            <a:xfrm>
              <a:off x="5383928"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4" name="Freeform 242"/>
            <p:cNvSpPr>
              <a:spLocks noChangeAspect="1"/>
            </p:cNvSpPr>
            <p:nvPr/>
          </p:nvSpPr>
          <p:spPr bwMode="auto">
            <a:xfrm>
              <a:off x="5286457"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5" name="Freeform 243"/>
            <p:cNvSpPr>
              <a:spLocks noChangeAspect="1"/>
            </p:cNvSpPr>
            <p:nvPr/>
          </p:nvSpPr>
          <p:spPr bwMode="auto">
            <a:xfrm>
              <a:off x="5346796"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6" name="Freeform 244"/>
            <p:cNvSpPr>
              <a:spLocks noChangeAspect="1"/>
            </p:cNvSpPr>
            <p:nvPr/>
          </p:nvSpPr>
          <p:spPr bwMode="auto">
            <a:xfrm>
              <a:off x="4998686" y="563172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7" name="Freeform 245"/>
            <p:cNvSpPr>
              <a:spLocks noChangeAspect="1"/>
            </p:cNvSpPr>
            <p:nvPr/>
          </p:nvSpPr>
          <p:spPr bwMode="auto">
            <a:xfrm>
              <a:off x="5314306" y="58218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8" name="Freeform 246"/>
            <p:cNvSpPr>
              <a:spLocks noChangeAspect="1"/>
            </p:cNvSpPr>
            <p:nvPr/>
          </p:nvSpPr>
          <p:spPr bwMode="auto">
            <a:xfrm>
              <a:off x="5309664" y="584397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29" name="Freeform 247"/>
            <p:cNvSpPr>
              <a:spLocks noChangeAspect="1"/>
            </p:cNvSpPr>
            <p:nvPr/>
          </p:nvSpPr>
          <p:spPr bwMode="auto">
            <a:xfrm>
              <a:off x="4984761" y="58926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0" name="Freeform 248"/>
            <p:cNvSpPr>
              <a:spLocks noChangeAspect="1"/>
            </p:cNvSpPr>
            <p:nvPr/>
          </p:nvSpPr>
          <p:spPr bwMode="auto">
            <a:xfrm>
              <a:off x="5342155" y="58749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1" name="Freeform 249"/>
            <p:cNvSpPr>
              <a:spLocks noChangeAspect="1"/>
            </p:cNvSpPr>
            <p:nvPr/>
          </p:nvSpPr>
          <p:spPr bwMode="auto">
            <a:xfrm>
              <a:off x="7119840"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2" name="Freeform 250"/>
            <p:cNvSpPr>
              <a:spLocks noChangeAspect="1"/>
            </p:cNvSpPr>
            <p:nvPr/>
          </p:nvSpPr>
          <p:spPr bwMode="auto">
            <a:xfrm>
              <a:off x="8442660"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3" name="Freeform 251"/>
            <p:cNvSpPr>
              <a:spLocks noChangeAspect="1"/>
            </p:cNvSpPr>
            <p:nvPr/>
          </p:nvSpPr>
          <p:spPr bwMode="auto">
            <a:xfrm>
              <a:off x="7017727" y="59987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4" name="Freeform 252"/>
            <p:cNvSpPr>
              <a:spLocks noChangeAspect="1"/>
            </p:cNvSpPr>
            <p:nvPr/>
          </p:nvSpPr>
          <p:spPr bwMode="auto">
            <a:xfrm>
              <a:off x="6191545" y="50966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5" name="Freeform 253"/>
            <p:cNvSpPr>
              <a:spLocks noChangeAspect="1"/>
            </p:cNvSpPr>
            <p:nvPr/>
          </p:nvSpPr>
          <p:spPr bwMode="auto">
            <a:xfrm>
              <a:off x="6864559"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6" name="Freeform 254"/>
            <p:cNvSpPr>
              <a:spLocks noChangeAspect="1"/>
            </p:cNvSpPr>
            <p:nvPr/>
          </p:nvSpPr>
          <p:spPr bwMode="auto">
            <a:xfrm>
              <a:off x="6948105"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7" name="Freeform 255"/>
            <p:cNvSpPr>
              <a:spLocks noChangeAspect="1"/>
            </p:cNvSpPr>
            <p:nvPr/>
          </p:nvSpPr>
          <p:spPr bwMode="auto">
            <a:xfrm>
              <a:off x="7017727" y="59898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8" name="Freeform 256"/>
            <p:cNvSpPr>
              <a:spLocks noChangeAspect="1"/>
            </p:cNvSpPr>
            <p:nvPr/>
          </p:nvSpPr>
          <p:spPr bwMode="auto">
            <a:xfrm>
              <a:off x="7008444"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39" name="Freeform 257"/>
            <p:cNvSpPr>
              <a:spLocks noChangeAspect="1"/>
            </p:cNvSpPr>
            <p:nvPr/>
          </p:nvSpPr>
          <p:spPr bwMode="auto">
            <a:xfrm>
              <a:off x="7013086"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0" name="Freeform 258"/>
            <p:cNvSpPr>
              <a:spLocks noChangeAspect="1"/>
            </p:cNvSpPr>
            <p:nvPr/>
          </p:nvSpPr>
          <p:spPr bwMode="auto">
            <a:xfrm>
              <a:off x="7194103" y="58395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1" name="Freeform 259"/>
            <p:cNvSpPr>
              <a:spLocks noChangeAspect="1"/>
            </p:cNvSpPr>
            <p:nvPr/>
          </p:nvSpPr>
          <p:spPr bwMode="auto">
            <a:xfrm>
              <a:off x="7194103" y="579975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2" name="Freeform 260"/>
            <p:cNvSpPr>
              <a:spLocks noChangeAspect="1"/>
            </p:cNvSpPr>
            <p:nvPr/>
          </p:nvSpPr>
          <p:spPr bwMode="auto">
            <a:xfrm>
              <a:off x="7064142"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3" name="Freeform 261"/>
            <p:cNvSpPr>
              <a:spLocks noChangeAspect="1"/>
            </p:cNvSpPr>
            <p:nvPr/>
          </p:nvSpPr>
          <p:spPr bwMode="auto">
            <a:xfrm>
              <a:off x="7096632"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4" name="Freeform 262"/>
            <p:cNvSpPr>
              <a:spLocks noChangeAspect="1"/>
            </p:cNvSpPr>
            <p:nvPr/>
          </p:nvSpPr>
          <p:spPr bwMode="auto">
            <a:xfrm>
              <a:off x="7189462" y="595893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5" name="Freeform 263"/>
            <p:cNvSpPr>
              <a:spLocks noChangeAspect="1"/>
            </p:cNvSpPr>
            <p:nvPr/>
          </p:nvSpPr>
          <p:spPr bwMode="auto">
            <a:xfrm>
              <a:off x="7170896" y="59677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6" name="Freeform 264"/>
            <p:cNvSpPr>
              <a:spLocks noChangeAspect="1"/>
            </p:cNvSpPr>
            <p:nvPr/>
          </p:nvSpPr>
          <p:spPr bwMode="auto">
            <a:xfrm>
              <a:off x="7073425"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7" name="Freeform 265"/>
            <p:cNvSpPr>
              <a:spLocks noChangeAspect="1"/>
            </p:cNvSpPr>
            <p:nvPr/>
          </p:nvSpPr>
          <p:spPr bwMode="auto">
            <a:xfrm>
              <a:off x="8173455"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8" name="Freeform 266"/>
            <p:cNvSpPr>
              <a:spLocks noChangeAspect="1"/>
            </p:cNvSpPr>
            <p:nvPr/>
          </p:nvSpPr>
          <p:spPr bwMode="auto">
            <a:xfrm>
              <a:off x="8530848"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49" name="Freeform 267"/>
            <p:cNvSpPr>
              <a:spLocks noChangeAspect="1"/>
            </p:cNvSpPr>
            <p:nvPr/>
          </p:nvSpPr>
          <p:spPr bwMode="auto">
            <a:xfrm>
              <a:off x="5300381"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0" name="Freeform 268"/>
            <p:cNvSpPr>
              <a:spLocks noChangeAspect="1"/>
            </p:cNvSpPr>
            <p:nvPr/>
          </p:nvSpPr>
          <p:spPr bwMode="auto">
            <a:xfrm>
              <a:off x="5332872"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1" name="Freeform 269"/>
            <p:cNvSpPr>
              <a:spLocks noChangeAspect="1"/>
            </p:cNvSpPr>
            <p:nvPr/>
          </p:nvSpPr>
          <p:spPr bwMode="auto">
            <a:xfrm>
              <a:off x="8312699"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2" name="Freeform 270"/>
            <p:cNvSpPr>
              <a:spLocks noChangeAspect="1"/>
            </p:cNvSpPr>
            <p:nvPr/>
          </p:nvSpPr>
          <p:spPr bwMode="auto">
            <a:xfrm>
              <a:off x="5267891"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3" name="Freeform 271"/>
            <p:cNvSpPr>
              <a:spLocks noChangeAspect="1"/>
            </p:cNvSpPr>
            <p:nvPr/>
          </p:nvSpPr>
          <p:spPr bwMode="auto">
            <a:xfrm>
              <a:off x="8809337" y="58041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4" name="Freeform 272"/>
            <p:cNvSpPr>
              <a:spLocks noChangeAspect="1"/>
            </p:cNvSpPr>
            <p:nvPr/>
          </p:nvSpPr>
          <p:spPr bwMode="auto">
            <a:xfrm>
              <a:off x="7054859"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5" name="Freeform 273"/>
            <p:cNvSpPr>
              <a:spLocks noChangeAspect="1"/>
            </p:cNvSpPr>
            <p:nvPr/>
          </p:nvSpPr>
          <p:spPr bwMode="auto">
            <a:xfrm>
              <a:off x="7138406" y="59058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6" name="Freeform 274"/>
            <p:cNvSpPr>
              <a:spLocks noChangeAspect="1"/>
            </p:cNvSpPr>
            <p:nvPr/>
          </p:nvSpPr>
          <p:spPr bwMode="auto">
            <a:xfrm>
              <a:off x="7235877" y="59677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7" name="Freeform 275"/>
            <p:cNvSpPr>
              <a:spLocks noChangeAspect="1"/>
            </p:cNvSpPr>
            <p:nvPr/>
          </p:nvSpPr>
          <p:spPr bwMode="auto">
            <a:xfrm>
              <a:off x="8707224" y="577764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8" name="Freeform 276"/>
            <p:cNvSpPr>
              <a:spLocks noChangeAspect="1"/>
            </p:cNvSpPr>
            <p:nvPr/>
          </p:nvSpPr>
          <p:spPr bwMode="auto">
            <a:xfrm>
              <a:off x="8219869" y="59456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59" name="Freeform 277"/>
            <p:cNvSpPr>
              <a:spLocks noChangeAspect="1"/>
            </p:cNvSpPr>
            <p:nvPr/>
          </p:nvSpPr>
          <p:spPr bwMode="auto">
            <a:xfrm>
              <a:off x="8321982" y="59235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0" name="Freeform 278"/>
            <p:cNvSpPr>
              <a:spLocks noChangeAspect="1"/>
            </p:cNvSpPr>
            <p:nvPr/>
          </p:nvSpPr>
          <p:spPr bwMode="auto">
            <a:xfrm>
              <a:off x="8670092" y="58970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1" name="Freeform 279"/>
            <p:cNvSpPr>
              <a:spLocks noChangeAspect="1"/>
            </p:cNvSpPr>
            <p:nvPr/>
          </p:nvSpPr>
          <p:spPr bwMode="auto">
            <a:xfrm>
              <a:off x="5240042"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2" name="Freeform 280"/>
            <p:cNvSpPr>
              <a:spLocks noChangeAspect="1"/>
            </p:cNvSpPr>
            <p:nvPr/>
          </p:nvSpPr>
          <p:spPr bwMode="auto">
            <a:xfrm>
              <a:off x="5263250"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3" name="Freeform 281"/>
            <p:cNvSpPr>
              <a:spLocks noChangeAspect="1"/>
            </p:cNvSpPr>
            <p:nvPr/>
          </p:nvSpPr>
          <p:spPr bwMode="auto">
            <a:xfrm>
              <a:off x="5295740"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4" name="Freeform 282"/>
            <p:cNvSpPr>
              <a:spLocks noChangeAspect="1"/>
            </p:cNvSpPr>
            <p:nvPr/>
          </p:nvSpPr>
          <p:spPr bwMode="auto">
            <a:xfrm>
              <a:off x="8614395"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5" name="Freeform 283"/>
            <p:cNvSpPr>
              <a:spLocks noChangeAspect="1"/>
            </p:cNvSpPr>
            <p:nvPr/>
          </p:nvSpPr>
          <p:spPr bwMode="auto">
            <a:xfrm>
              <a:off x="8238435"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6" name="Freeform 284"/>
            <p:cNvSpPr>
              <a:spLocks noChangeAspect="1"/>
            </p:cNvSpPr>
            <p:nvPr/>
          </p:nvSpPr>
          <p:spPr bwMode="auto">
            <a:xfrm>
              <a:off x="8558697" y="60429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7" name="Freeform 285"/>
            <p:cNvSpPr>
              <a:spLocks noChangeAspect="1"/>
            </p:cNvSpPr>
            <p:nvPr/>
          </p:nvSpPr>
          <p:spPr bwMode="auto">
            <a:xfrm>
              <a:off x="8521565"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8" name="Freeform 286"/>
            <p:cNvSpPr>
              <a:spLocks noChangeAspect="1"/>
            </p:cNvSpPr>
            <p:nvPr/>
          </p:nvSpPr>
          <p:spPr bwMode="auto">
            <a:xfrm>
              <a:off x="8187379"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69" name="Freeform 287"/>
            <p:cNvSpPr>
              <a:spLocks noChangeAspect="1"/>
            </p:cNvSpPr>
            <p:nvPr/>
          </p:nvSpPr>
          <p:spPr bwMode="auto">
            <a:xfrm>
              <a:off x="8530848"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0" name="Freeform 288"/>
            <p:cNvSpPr>
              <a:spLocks noChangeAspect="1"/>
            </p:cNvSpPr>
            <p:nvPr/>
          </p:nvSpPr>
          <p:spPr bwMode="auto">
            <a:xfrm>
              <a:off x="8377679"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1" name="Freeform 289"/>
            <p:cNvSpPr>
              <a:spLocks noChangeAspect="1"/>
            </p:cNvSpPr>
            <p:nvPr/>
          </p:nvSpPr>
          <p:spPr bwMode="auto">
            <a:xfrm>
              <a:off x="8456584"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2" name="Freeform 290"/>
            <p:cNvSpPr>
              <a:spLocks noChangeAspect="1"/>
            </p:cNvSpPr>
            <p:nvPr/>
          </p:nvSpPr>
          <p:spPr bwMode="auto">
            <a:xfrm>
              <a:off x="8359114"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3" name="Freeform 291"/>
            <p:cNvSpPr>
              <a:spLocks noChangeAspect="1"/>
            </p:cNvSpPr>
            <p:nvPr/>
          </p:nvSpPr>
          <p:spPr bwMode="auto">
            <a:xfrm>
              <a:off x="8298774"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4" name="Freeform 292"/>
            <p:cNvSpPr>
              <a:spLocks noChangeAspect="1"/>
            </p:cNvSpPr>
            <p:nvPr/>
          </p:nvSpPr>
          <p:spPr bwMode="auto">
            <a:xfrm>
              <a:off x="8182737"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5" name="Freeform 293"/>
            <p:cNvSpPr>
              <a:spLocks noChangeAspect="1"/>
            </p:cNvSpPr>
            <p:nvPr/>
          </p:nvSpPr>
          <p:spPr bwMode="auto">
            <a:xfrm>
              <a:off x="8479792"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6" name="Freeform 294"/>
            <p:cNvSpPr>
              <a:spLocks noChangeAspect="1"/>
            </p:cNvSpPr>
            <p:nvPr/>
          </p:nvSpPr>
          <p:spPr bwMode="auto">
            <a:xfrm>
              <a:off x="8284850"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7" name="Freeform 295"/>
            <p:cNvSpPr>
              <a:spLocks noChangeAspect="1"/>
            </p:cNvSpPr>
            <p:nvPr/>
          </p:nvSpPr>
          <p:spPr bwMode="auto">
            <a:xfrm>
              <a:off x="6985237"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8" name="Freeform 296"/>
            <p:cNvSpPr>
              <a:spLocks noChangeAspect="1"/>
            </p:cNvSpPr>
            <p:nvPr/>
          </p:nvSpPr>
          <p:spPr bwMode="auto">
            <a:xfrm>
              <a:off x="5323589"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79" name="Freeform 297"/>
            <p:cNvSpPr>
              <a:spLocks noChangeAspect="1"/>
            </p:cNvSpPr>
            <p:nvPr/>
          </p:nvSpPr>
          <p:spPr bwMode="auto">
            <a:xfrm>
              <a:off x="8396245"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0" name="Freeform 298"/>
            <p:cNvSpPr>
              <a:spLocks noChangeAspect="1"/>
            </p:cNvSpPr>
            <p:nvPr/>
          </p:nvSpPr>
          <p:spPr bwMode="auto">
            <a:xfrm>
              <a:off x="8340548"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1" name="Freeform 299"/>
            <p:cNvSpPr>
              <a:spLocks noChangeAspect="1"/>
            </p:cNvSpPr>
            <p:nvPr/>
          </p:nvSpPr>
          <p:spPr bwMode="auto">
            <a:xfrm>
              <a:off x="6353996" y="57820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2" name="Freeform 300"/>
            <p:cNvSpPr>
              <a:spLocks noChangeAspect="1"/>
            </p:cNvSpPr>
            <p:nvPr/>
          </p:nvSpPr>
          <p:spPr bwMode="auto">
            <a:xfrm>
              <a:off x="6850634"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3" name="Freeform 301"/>
            <p:cNvSpPr>
              <a:spLocks noChangeAspect="1"/>
            </p:cNvSpPr>
            <p:nvPr/>
          </p:nvSpPr>
          <p:spPr bwMode="auto">
            <a:xfrm>
              <a:off x="8359114" y="56228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4" name="Freeform 302"/>
            <p:cNvSpPr>
              <a:spLocks noChangeAspect="1"/>
            </p:cNvSpPr>
            <p:nvPr/>
          </p:nvSpPr>
          <p:spPr bwMode="auto">
            <a:xfrm>
              <a:off x="8711866" y="573342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5" name="Freeform 303"/>
            <p:cNvSpPr>
              <a:spLocks noChangeAspect="1"/>
            </p:cNvSpPr>
            <p:nvPr/>
          </p:nvSpPr>
          <p:spPr bwMode="auto">
            <a:xfrm>
              <a:off x="8247718"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6" name="Freeform 304"/>
            <p:cNvSpPr>
              <a:spLocks noChangeAspect="1"/>
            </p:cNvSpPr>
            <p:nvPr/>
          </p:nvSpPr>
          <p:spPr bwMode="auto">
            <a:xfrm>
              <a:off x="8721149" y="55167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7" name="Freeform 305"/>
            <p:cNvSpPr>
              <a:spLocks noChangeAspect="1"/>
            </p:cNvSpPr>
            <p:nvPr/>
          </p:nvSpPr>
          <p:spPr bwMode="auto">
            <a:xfrm>
              <a:off x="8303416" y="51762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8" name="Freeform 306"/>
            <p:cNvSpPr>
              <a:spLocks noChangeAspect="1"/>
            </p:cNvSpPr>
            <p:nvPr/>
          </p:nvSpPr>
          <p:spPr bwMode="auto">
            <a:xfrm>
              <a:off x="6047659" y="51099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89" name="Freeform 307"/>
            <p:cNvSpPr>
              <a:spLocks noChangeAspect="1"/>
            </p:cNvSpPr>
            <p:nvPr/>
          </p:nvSpPr>
          <p:spPr bwMode="auto">
            <a:xfrm>
              <a:off x="6135847" y="51409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0" name="Freeform 308"/>
            <p:cNvSpPr>
              <a:spLocks noChangeAspect="1"/>
            </p:cNvSpPr>
            <p:nvPr/>
          </p:nvSpPr>
          <p:spPr bwMode="auto">
            <a:xfrm>
              <a:off x="6121922" y="52072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1" name="Freeform 309"/>
            <p:cNvSpPr>
              <a:spLocks noChangeAspect="1"/>
            </p:cNvSpPr>
            <p:nvPr/>
          </p:nvSpPr>
          <p:spPr bwMode="auto">
            <a:xfrm>
              <a:off x="5991961" y="51895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2" name="Freeform 310"/>
            <p:cNvSpPr>
              <a:spLocks noChangeAspect="1"/>
            </p:cNvSpPr>
            <p:nvPr/>
          </p:nvSpPr>
          <p:spPr bwMode="auto">
            <a:xfrm>
              <a:off x="6080149" y="53000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3" name="Freeform 311"/>
            <p:cNvSpPr>
              <a:spLocks noChangeAspect="1"/>
            </p:cNvSpPr>
            <p:nvPr/>
          </p:nvSpPr>
          <p:spPr bwMode="auto">
            <a:xfrm>
              <a:off x="6001244" y="53664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4" name="Freeform 312"/>
            <p:cNvSpPr>
              <a:spLocks noChangeAspect="1"/>
            </p:cNvSpPr>
            <p:nvPr/>
          </p:nvSpPr>
          <p:spPr bwMode="auto">
            <a:xfrm>
              <a:off x="7356555"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5" name="Freeform 313"/>
            <p:cNvSpPr>
              <a:spLocks noChangeAspect="1"/>
            </p:cNvSpPr>
            <p:nvPr/>
          </p:nvSpPr>
          <p:spPr bwMode="auto">
            <a:xfrm>
              <a:off x="7235877"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6" name="Freeform 314"/>
            <p:cNvSpPr>
              <a:spLocks noChangeAspect="1"/>
            </p:cNvSpPr>
            <p:nvPr/>
          </p:nvSpPr>
          <p:spPr bwMode="auto">
            <a:xfrm>
              <a:off x="6855276"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7" name="Freeform 315"/>
            <p:cNvSpPr>
              <a:spLocks noChangeAspect="1"/>
            </p:cNvSpPr>
            <p:nvPr/>
          </p:nvSpPr>
          <p:spPr bwMode="auto">
            <a:xfrm>
              <a:off x="6530372" y="57820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8" name="Freeform 316"/>
            <p:cNvSpPr>
              <a:spLocks noChangeAspect="1"/>
            </p:cNvSpPr>
            <p:nvPr/>
          </p:nvSpPr>
          <p:spPr bwMode="auto">
            <a:xfrm>
              <a:off x="6855276"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599" name="Freeform 317"/>
            <p:cNvSpPr>
              <a:spLocks noChangeAspect="1"/>
            </p:cNvSpPr>
            <p:nvPr/>
          </p:nvSpPr>
          <p:spPr bwMode="auto">
            <a:xfrm>
              <a:off x="6832068" y="62773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0" name="Freeform 318"/>
            <p:cNvSpPr>
              <a:spLocks noChangeAspect="1"/>
            </p:cNvSpPr>
            <p:nvPr/>
          </p:nvSpPr>
          <p:spPr bwMode="auto">
            <a:xfrm>
              <a:off x="5379286" y="51232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1" name="Freeform 319"/>
            <p:cNvSpPr>
              <a:spLocks noChangeAspect="1"/>
            </p:cNvSpPr>
            <p:nvPr/>
          </p:nvSpPr>
          <p:spPr bwMode="auto">
            <a:xfrm>
              <a:off x="7138406" y="570689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2" name="Freeform 320"/>
            <p:cNvSpPr>
              <a:spLocks noChangeAspect="1"/>
            </p:cNvSpPr>
            <p:nvPr/>
          </p:nvSpPr>
          <p:spPr bwMode="auto">
            <a:xfrm>
              <a:off x="6307582" y="595893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3" name="Freeform 321"/>
            <p:cNvSpPr>
              <a:spLocks noChangeAspect="1"/>
            </p:cNvSpPr>
            <p:nvPr/>
          </p:nvSpPr>
          <p:spPr bwMode="auto">
            <a:xfrm>
              <a:off x="8317340"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4" name="Freeform 322"/>
            <p:cNvSpPr>
              <a:spLocks noChangeAspect="1"/>
            </p:cNvSpPr>
            <p:nvPr/>
          </p:nvSpPr>
          <p:spPr bwMode="auto">
            <a:xfrm>
              <a:off x="8233794"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5" name="Freeform 323"/>
            <p:cNvSpPr>
              <a:spLocks noChangeAspect="1"/>
            </p:cNvSpPr>
            <p:nvPr/>
          </p:nvSpPr>
          <p:spPr bwMode="auto">
            <a:xfrm>
              <a:off x="8321982" y="566710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6" name="Freeform 324"/>
            <p:cNvSpPr>
              <a:spLocks noChangeAspect="1"/>
            </p:cNvSpPr>
            <p:nvPr/>
          </p:nvSpPr>
          <p:spPr bwMode="auto">
            <a:xfrm>
              <a:off x="8530848" y="56405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7" name="Freeform 325"/>
            <p:cNvSpPr>
              <a:spLocks noChangeAspect="1"/>
            </p:cNvSpPr>
            <p:nvPr/>
          </p:nvSpPr>
          <p:spPr bwMode="auto">
            <a:xfrm>
              <a:off x="8498358" y="58705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8" name="Freeform 326"/>
            <p:cNvSpPr>
              <a:spLocks noChangeAspect="1"/>
            </p:cNvSpPr>
            <p:nvPr/>
          </p:nvSpPr>
          <p:spPr bwMode="auto">
            <a:xfrm>
              <a:off x="7342630" y="52912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09" name="Freeform 327"/>
            <p:cNvSpPr>
              <a:spLocks noChangeAspect="1"/>
            </p:cNvSpPr>
            <p:nvPr/>
          </p:nvSpPr>
          <p:spPr bwMode="auto">
            <a:xfrm>
              <a:off x="6850634" y="63259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0" name="Freeform 328"/>
            <p:cNvSpPr>
              <a:spLocks noChangeAspect="1"/>
            </p:cNvSpPr>
            <p:nvPr/>
          </p:nvSpPr>
          <p:spPr bwMode="auto">
            <a:xfrm>
              <a:off x="7472592"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1" name="Freeform 329"/>
            <p:cNvSpPr>
              <a:spLocks noChangeAspect="1"/>
            </p:cNvSpPr>
            <p:nvPr/>
          </p:nvSpPr>
          <p:spPr bwMode="auto">
            <a:xfrm>
              <a:off x="7551497"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2" name="Freeform 330"/>
            <p:cNvSpPr>
              <a:spLocks noChangeAspect="1"/>
            </p:cNvSpPr>
            <p:nvPr/>
          </p:nvSpPr>
          <p:spPr bwMode="auto">
            <a:xfrm>
              <a:off x="7365838" y="58041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3" name="Freeform 331"/>
            <p:cNvSpPr>
              <a:spLocks noChangeAspect="1"/>
            </p:cNvSpPr>
            <p:nvPr/>
          </p:nvSpPr>
          <p:spPr bwMode="auto">
            <a:xfrm>
              <a:off x="7505082"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4" name="Freeform 332"/>
            <p:cNvSpPr>
              <a:spLocks noChangeAspect="1"/>
            </p:cNvSpPr>
            <p:nvPr/>
          </p:nvSpPr>
          <p:spPr bwMode="auto">
            <a:xfrm>
              <a:off x="7305499" y="59987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5" name="Freeform 333"/>
            <p:cNvSpPr>
              <a:spLocks noChangeAspect="1"/>
            </p:cNvSpPr>
            <p:nvPr/>
          </p:nvSpPr>
          <p:spPr bwMode="auto">
            <a:xfrm>
              <a:off x="6887766"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6" name="Freeform 334"/>
            <p:cNvSpPr>
              <a:spLocks noChangeAspect="1"/>
            </p:cNvSpPr>
            <p:nvPr/>
          </p:nvSpPr>
          <p:spPr bwMode="auto">
            <a:xfrm>
              <a:off x="7194103" y="590145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7" name="Freeform 335"/>
            <p:cNvSpPr>
              <a:spLocks noChangeAspect="1"/>
            </p:cNvSpPr>
            <p:nvPr/>
          </p:nvSpPr>
          <p:spPr bwMode="auto">
            <a:xfrm>
              <a:off x="7198745" y="59279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8" name="Freeform 336"/>
            <p:cNvSpPr>
              <a:spLocks noChangeAspect="1"/>
            </p:cNvSpPr>
            <p:nvPr/>
          </p:nvSpPr>
          <p:spPr bwMode="auto">
            <a:xfrm>
              <a:off x="7129123" y="564499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19" name="Freeform 337"/>
            <p:cNvSpPr>
              <a:spLocks noChangeAspect="1"/>
            </p:cNvSpPr>
            <p:nvPr/>
          </p:nvSpPr>
          <p:spPr bwMode="auto">
            <a:xfrm>
              <a:off x="7022369" y="58793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0" name="Freeform 338"/>
            <p:cNvSpPr>
              <a:spLocks noChangeAspect="1"/>
            </p:cNvSpPr>
            <p:nvPr/>
          </p:nvSpPr>
          <p:spPr bwMode="auto">
            <a:xfrm>
              <a:off x="8229152" y="567594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1" name="Freeform 339"/>
            <p:cNvSpPr>
              <a:spLocks noChangeAspect="1"/>
            </p:cNvSpPr>
            <p:nvPr/>
          </p:nvSpPr>
          <p:spPr bwMode="auto">
            <a:xfrm>
              <a:off x="6711390"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2" name="Freeform 340"/>
            <p:cNvSpPr>
              <a:spLocks noChangeAspect="1"/>
            </p:cNvSpPr>
            <p:nvPr/>
          </p:nvSpPr>
          <p:spPr bwMode="auto">
            <a:xfrm>
              <a:off x="6892407" y="61932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3" name="Freeform 341"/>
            <p:cNvSpPr>
              <a:spLocks noChangeAspect="1"/>
            </p:cNvSpPr>
            <p:nvPr/>
          </p:nvSpPr>
          <p:spPr bwMode="auto">
            <a:xfrm>
              <a:off x="6892407" y="61844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4" name="Freeform 342"/>
            <p:cNvSpPr>
              <a:spLocks noChangeAspect="1"/>
            </p:cNvSpPr>
            <p:nvPr/>
          </p:nvSpPr>
          <p:spPr bwMode="auto">
            <a:xfrm>
              <a:off x="4975478" y="49773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5" name="Freeform 343"/>
            <p:cNvSpPr>
              <a:spLocks noChangeAspect="1"/>
            </p:cNvSpPr>
            <p:nvPr/>
          </p:nvSpPr>
          <p:spPr bwMode="auto">
            <a:xfrm>
              <a:off x="6548938" y="60473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6" name="Freeform 344"/>
            <p:cNvSpPr>
              <a:spLocks noChangeAspect="1"/>
            </p:cNvSpPr>
            <p:nvPr/>
          </p:nvSpPr>
          <p:spPr bwMode="auto">
            <a:xfrm>
              <a:off x="6312223" y="51497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7" name="Freeform 345"/>
            <p:cNvSpPr>
              <a:spLocks noChangeAspect="1"/>
            </p:cNvSpPr>
            <p:nvPr/>
          </p:nvSpPr>
          <p:spPr bwMode="auto">
            <a:xfrm>
              <a:off x="6558221"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8" name="Freeform 346"/>
            <p:cNvSpPr>
              <a:spLocks noChangeAspect="1"/>
            </p:cNvSpPr>
            <p:nvPr/>
          </p:nvSpPr>
          <p:spPr bwMode="auto">
            <a:xfrm>
              <a:off x="5295740" y="58483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29" name="Freeform 347"/>
            <p:cNvSpPr>
              <a:spLocks noChangeAspect="1"/>
            </p:cNvSpPr>
            <p:nvPr/>
          </p:nvSpPr>
          <p:spPr bwMode="auto">
            <a:xfrm>
              <a:off x="6572146"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0" name="Freeform 348"/>
            <p:cNvSpPr>
              <a:spLocks noChangeAspect="1"/>
            </p:cNvSpPr>
            <p:nvPr/>
          </p:nvSpPr>
          <p:spPr bwMode="auto">
            <a:xfrm>
              <a:off x="6720673" y="62994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1" name="Freeform 349"/>
            <p:cNvSpPr>
              <a:spLocks noChangeAspect="1"/>
            </p:cNvSpPr>
            <p:nvPr/>
          </p:nvSpPr>
          <p:spPr bwMode="auto">
            <a:xfrm>
              <a:off x="6799578" y="63745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2" name="Freeform 350"/>
            <p:cNvSpPr>
              <a:spLocks noChangeAspect="1"/>
            </p:cNvSpPr>
            <p:nvPr/>
          </p:nvSpPr>
          <p:spPr bwMode="auto">
            <a:xfrm>
              <a:off x="6511806" y="61092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3" name="Freeform 351"/>
            <p:cNvSpPr>
              <a:spLocks noChangeAspect="1"/>
            </p:cNvSpPr>
            <p:nvPr/>
          </p:nvSpPr>
          <p:spPr bwMode="auto">
            <a:xfrm>
              <a:off x="8205945" y="59058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4" name="Freeform 352"/>
            <p:cNvSpPr>
              <a:spLocks noChangeAspect="1"/>
            </p:cNvSpPr>
            <p:nvPr/>
          </p:nvSpPr>
          <p:spPr bwMode="auto">
            <a:xfrm>
              <a:off x="6934181" y="59058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5" name="Freeform 353"/>
            <p:cNvSpPr>
              <a:spLocks noChangeAspect="1"/>
            </p:cNvSpPr>
            <p:nvPr/>
          </p:nvSpPr>
          <p:spPr bwMode="auto">
            <a:xfrm>
              <a:off x="7254442"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6" name="Freeform 354"/>
            <p:cNvSpPr>
              <a:spLocks noChangeAspect="1"/>
            </p:cNvSpPr>
            <p:nvPr/>
          </p:nvSpPr>
          <p:spPr bwMode="auto">
            <a:xfrm>
              <a:off x="8247718" y="58749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7" name="Freeform 355"/>
            <p:cNvSpPr>
              <a:spLocks noChangeAspect="1"/>
            </p:cNvSpPr>
            <p:nvPr/>
          </p:nvSpPr>
          <p:spPr bwMode="auto">
            <a:xfrm>
              <a:off x="7013086" y="577764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8" name="Freeform 356"/>
            <p:cNvSpPr>
              <a:spLocks noChangeAspect="1"/>
            </p:cNvSpPr>
            <p:nvPr/>
          </p:nvSpPr>
          <p:spPr bwMode="auto">
            <a:xfrm>
              <a:off x="7091991" y="546812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39" name="Freeform 357"/>
            <p:cNvSpPr>
              <a:spLocks noChangeAspect="1"/>
            </p:cNvSpPr>
            <p:nvPr/>
          </p:nvSpPr>
          <p:spPr bwMode="auto">
            <a:xfrm>
              <a:off x="7064142" y="554329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0" name="Freeform 358"/>
            <p:cNvSpPr>
              <a:spLocks noChangeAspect="1"/>
            </p:cNvSpPr>
            <p:nvPr/>
          </p:nvSpPr>
          <p:spPr bwMode="auto">
            <a:xfrm>
              <a:off x="6089432" y="479601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1" name="Freeform 359"/>
            <p:cNvSpPr>
              <a:spLocks noChangeAspect="1"/>
            </p:cNvSpPr>
            <p:nvPr/>
          </p:nvSpPr>
          <p:spPr bwMode="auto">
            <a:xfrm>
              <a:off x="7310140" y="53354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2" name="Freeform 360"/>
            <p:cNvSpPr>
              <a:spLocks noChangeAspect="1"/>
            </p:cNvSpPr>
            <p:nvPr/>
          </p:nvSpPr>
          <p:spPr bwMode="auto">
            <a:xfrm>
              <a:off x="7347272"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3" name="Freeform 361"/>
            <p:cNvSpPr>
              <a:spLocks noChangeAspect="1"/>
            </p:cNvSpPr>
            <p:nvPr/>
          </p:nvSpPr>
          <p:spPr bwMode="auto">
            <a:xfrm>
              <a:off x="6850634"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4" name="Freeform 362"/>
            <p:cNvSpPr>
              <a:spLocks noChangeAspect="1"/>
            </p:cNvSpPr>
            <p:nvPr/>
          </p:nvSpPr>
          <p:spPr bwMode="auto">
            <a:xfrm>
              <a:off x="7305499" y="54239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5" name="Freeform 363"/>
            <p:cNvSpPr>
              <a:spLocks noChangeAspect="1"/>
            </p:cNvSpPr>
            <p:nvPr/>
          </p:nvSpPr>
          <p:spPr bwMode="auto">
            <a:xfrm>
              <a:off x="7249801" y="557866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6" name="Freeform 364"/>
            <p:cNvSpPr>
              <a:spLocks noChangeAspect="1"/>
            </p:cNvSpPr>
            <p:nvPr/>
          </p:nvSpPr>
          <p:spPr bwMode="auto">
            <a:xfrm>
              <a:off x="8168813" y="50259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7" name="Freeform 365"/>
            <p:cNvSpPr>
              <a:spLocks noChangeAspect="1"/>
            </p:cNvSpPr>
            <p:nvPr/>
          </p:nvSpPr>
          <p:spPr bwMode="auto">
            <a:xfrm>
              <a:off x="6279733" y="572458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8" name="Freeform 366"/>
            <p:cNvSpPr>
              <a:spLocks noChangeAspect="1"/>
            </p:cNvSpPr>
            <p:nvPr/>
          </p:nvSpPr>
          <p:spPr bwMode="auto">
            <a:xfrm>
              <a:off x="6743880"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49" name="Freeform 367"/>
            <p:cNvSpPr>
              <a:spLocks noChangeAspect="1"/>
            </p:cNvSpPr>
            <p:nvPr/>
          </p:nvSpPr>
          <p:spPr bwMode="auto">
            <a:xfrm>
              <a:off x="6785653"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0" name="Freeform 368"/>
            <p:cNvSpPr>
              <a:spLocks noChangeAspect="1"/>
            </p:cNvSpPr>
            <p:nvPr/>
          </p:nvSpPr>
          <p:spPr bwMode="auto">
            <a:xfrm>
              <a:off x="5954829" y="51453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1" name="Freeform 369"/>
            <p:cNvSpPr>
              <a:spLocks noChangeAspect="1"/>
            </p:cNvSpPr>
            <p:nvPr/>
          </p:nvSpPr>
          <p:spPr bwMode="auto">
            <a:xfrm>
              <a:off x="7143047" y="571131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2" name="Freeform 370"/>
            <p:cNvSpPr>
              <a:spLocks noChangeAspect="1"/>
            </p:cNvSpPr>
            <p:nvPr/>
          </p:nvSpPr>
          <p:spPr bwMode="auto">
            <a:xfrm>
              <a:off x="7472592"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3" name="Freeform 371"/>
            <p:cNvSpPr>
              <a:spLocks noChangeAspect="1"/>
            </p:cNvSpPr>
            <p:nvPr/>
          </p:nvSpPr>
          <p:spPr bwMode="auto">
            <a:xfrm>
              <a:off x="7268367" y="566267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4" name="Freeform 372"/>
            <p:cNvSpPr>
              <a:spLocks noChangeAspect="1"/>
            </p:cNvSpPr>
            <p:nvPr/>
          </p:nvSpPr>
          <p:spPr bwMode="auto">
            <a:xfrm>
              <a:off x="6971312" y="62994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5" name="Freeform 373"/>
            <p:cNvSpPr>
              <a:spLocks noChangeAspect="1"/>
            </p:cNvSpPr>
            <p:nvPr/>
          </p:nvSpPr>
          <p:spPr bwMode="auto">
            <a:xfrm>
              <a:off x="7435460"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6" name="Freeform 374"/>
            <p:cNvSpPr>
              <a:spLocks noChangeAspect="1"/>
            </p:cNvSpPr>
            <p:nvPr/>
          </p:nvSpPr>
          <p:spPr bwMode="auto">
            <a:xfrm>
              <a:off x="6567504" y="56051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7" name="Freeform 375"/>
            <p:cNvSpPr>
              <a:spLocks noChangeAspect="1"/>
            </p:cNvSpPr>
            <p:nvPr/>
          </p:nvSpPr>
          <p:spPr bwMode="auto">
            <a:xfrm>
              <a:off x="5198269" y="56405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8" name="Freeform 376"/>
            <p:cNvSpPr>
              <a:spLocks noChangeAspect="1"/>
            </p:cNvSpPr>
            <p:nvPr/>
          </p:nvSpPr>
          <p:spPr bwMode="auto">
            <a:xfrm>
              <a:off x="6804219"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59" name="Freeform 377"/>
            <p:cNvSpPr>
              <a:spLocks noChangeAspect="1"/>
            </p:cNvSpPr>
            <p:nvPr/>
          </p:nvSpPr>
          <p:spPr bwMode="auto">
            <a:xfrm>
              <a:off x="8261643"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0" name="Freeform 378"/>
            <p:cNvSpPr>
              <a:spLocks noChangeAspect="1"/>
            </p:cNvSpPr>
            <p:nvPr/>
          </p:nvSpPr>
          <p:spPr bwMode="auto">
            <a:xfrm>
              <a:off x="8521565"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1" name="Freeform 379"/>
            <p:cNvSpPr>
              <a:spLocks noChangeAspect="1"/>
            </p:cNvSpPr>
            <p:nvPr/>
          </p:nvSpPr>
          <p:spPr bwMode="auto">
            <a:xfrm>
              <a:off x="8391604"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2" name="Freeform 380"/>
            <p:cNvSpPr>
              <a:spLocks noChangeAspect="1"/>
            </p:cNvSpPr>
            <p:nvPr/>
          </p:nvSpPr>
          <p:spPr bwMode="auto">
            <a:xfrm>
              <a:off x="8827903" y="60915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3" name="Freeform 381"/>
            <p:cNvSpPr>
              <a:spLocks noChangeAspect="1"/>
            </p:cNvSpPr>
            <p:nvPr/>
          </p:nvSpPr>
          <p:spPr bwMode="auto">
            <a:xfrm>
              <a:off x="6683541" y="59235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4" name="Freeform 382"/>
            <p:cNvSpPr>
              <a:spLocks noChangeAspect="1"/>
            </p:cNvSpPr>
            <p:nvPr/>
          </p:nvSpPr>
          <p:spPr bwMode="auto">
            <a:xfrm>
              <a:off x="6790295"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5" name="Freeform 383"/>
            <p:cNvSpPr>
              <a:spLocks noChangeAspect="1"/>
            </p:cNvSpPr>
            <p:nvPr/>
          </p:nvSpPr>
          <p:spPr bwMode="auto">
            <a:xfrm>
              <a:off x="6785653"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6" name="Freeform 384"/>
            <p:cNvSpPr>
              <a:spLocks noChangeAspect="1"/>
            </p:cNvSpPr>
            <p:nvPr/>
          </p:nvSpPr>
          <p:spPr bwMode="auto">
            <a:xfrm>
              <a:off x="6038376" y="48756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7" name="Freeform 385"/>
            <p:cNvSpPr>
              <a:spLocks noChangeAspect="1"/>
            </p:cNvSpPr>
            <p:nvPr/>
          </p:nvSpPr>
          <p:spPr bwMode="auto">
            <a:xfrm>
              <a:off x="6790295"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8" name="Freeform 386"/>
            <p:cNvSpPr>
              <a:spLocks noChangeAspect="1"/>
            </p:cNvSpPr>
            <p:nvPr/>
          </p:nvSpPr>
          <p:spPr bwMode="auto">
            <a:xfrm>
              <a:off x="8178096" y="567152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69" name="Freeform 387"/>
            <p:cNvSpPr>
              <a:spLocks noChangeAspect="1"/>
            </p:cNvSpPr>
            <p:nvPr/>
          </p:nvSpPr>
          <p:spPr bwMode="auto">
            <a:xfrm>
              <a:off x="5551021"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0" name="Freeform 388"/>
            <p:cNvSpPr>
              <a:spLocks noChangeAspect="1"/>
            </p:cNvSpPr>
            <p:nvPr/>
          </p:nvSpPr>
          <p:spPr bwMode="auto">
            <a:xfrm>
              <a:off x="5639209"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1" name="Freeform 389"/>
            <p:cNvSpPr>
              <a:spLocks noChangeAspect="1"/>
            </p:cNvSpPr>
            <p:nvPr/>
          </p:nvSpPr>
          <p:spPr bwMode="auto">
            <a:xfrm>
              <a:off x="6767088"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2" name="Freeform 390"/>
            <p:cNvSpPr>
              <a:spLocks noChangeAspect="1"/>
            </p:cNvSpPr>
            <p:nvPr/>
          </p:nvSpPr>
          <p:spPr bwMode="auto">
            <a:xfrm>
              <a:off x="6785653"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3" name="Freeform 391"/>
            <p:cNvSpPr>
              <a:spLocks noChangeAspect="1"/>
            </p:cNvSpPr>
            <p:nvPr/>
          </p:nvSpPr>
          <p:spPr bwMode="auto">
            <a:xfrm>
              <a:off x="6781012"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4" name="Freeform 392"/>
            <p:cNvSpPr>
              <a:spLocks noChangeAspect="1"/>
            </p:cNvSpPr>
            <p:nvPr/>
          </p:nvSpPr>
          <p:spPr bwMode="auto">
            <a:xfrm>
              <a:off x="5857358" y="51630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5" name="Freeform 393"/>
            <p:cNvSpPr>
              <a:spLocks noChangeAspect="1"/>
            </p:cNvSpPr>
            <p:nvPr/>
          </p:nvSpPr>
          <p:spPr bwMode="auto">
            <a:xfrm>
              <a:off x="6813502"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6" name="Freeform 394"/>
            <p:cNvSpPr>
              <a:spLocks noChangeAspect="1"/>
            </p:cNvSpPr>
            <p:nvPr/>
          </p:nvSpPr>
          <p:spPr bwMode="auto">
            <a:xfrm>
              <a:off x="6929539"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7" name="Freeform 395"/>
            <p:cNvSpPr>
              <a:spLocks noChangeAspect="1"/>
            </p:cNvSpPr>
            <p:nvPr/>
          </p:nvSpPr>
          <p:spPr bwMode="auto">
            <a:xfrm>
              <a:off x="6734597"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8" name="Freeform 396"/>
            <p:cNvSpPr>
              <a:spLocks noChangeAspect="1"/>
            </p:cNvSpPr>
            <p:nvPr/>
          </p:nvSpPr>
          <p:spPr bwMode="auto">
            <a:xfrm>
              <a:off x="6994520"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79" name="Freeform 397"/>
            <p:cNvSpPr>
              <a:spLocks noChangeAspect="1"/>
            </p:cNvSpPr>
            <p:nvPr/>
          </p:nvSpPr>
          <p:spPr bwMode="auto">
            <a:xfrm>
              <a:off x="7031652"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0" name="Freeform 398"/>
            <p:cNvSpPr>
              <a:spLocks noChangeAspect="1"/>
            </p:cNvSpPr>
            <p:nvPr/>
          </p:nvSpPr>
          <p:spPr bwMode="auto">
            <a:xfrm>
              <a:off x="7300857" y="60915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1" name="Freeform 399"/>
            <p:cNvSpPr>
              <a:spLocks noChangeAspect="1"/>
            </p:cNvSpPr>
            <p:nvPr/>
          </p:nvSpPr>
          <p:spPr bwMode="auto">
            <a:xfrm>
              <a:off x="6971312" y="60915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2" name="Freeform 400"/>
            <p:cNvSpPr>
              <a:spLocks noChangeAspect="1"/>
            </p:cNvSpPr>
            <p:nvPr/>
          </p:nvSpPr>
          <p:spPr bwMode="auto">
            <a:xfrm>
              <a:off x="6743880" y="63303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3" name="Freeform 401"/>
            <p:cNvSpPr>
              <a:spLocks noChangeAspect="1"/>
            </p:cNvSpPr>
            <p:nvPr/>
          </p:nvSpPr>
          <p:spPr bwMode="auto">
            <a:xfrm>
              <a:off x="6952747"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4" name="Freeform 402"/>
            <p:cNvSpPr>
              <a:spLocks noChangeAspect="1"/>
            </p:cNvSpPr>
            <p:nvPr/>
          </p:nvSpPr>
          <p:spPr bwMode="auto">
            <a:xfrm>
              <a:off x="6934181"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5" name="Freeform 403"/>
            <p:cNvSpPr>
              <a:spLocks noChangeAspect="1"/>
            </p:cNvSpPr>
            <p:nvPr/>
          </p:nvSpPr>
          <p:spPr bwMode="auto">
            <a:xfrm>
              <a:off x="7119840" y="61136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6" name="Freeform 404"/>
            <p:cNvSpPr>
              <a:spLocks noChangeAspect="1"/>
            </p:cNvSpPr>
            <p:nvPr/>
          </p:nvSpPr>
          <p:spPr bwMode="auto">
            <a:xfrm>
              <a:off x="7022369"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7" name="Freeform 405"/>
            <p:cNvSpPr>
              <a:spLocks noChangeAspect="1"/>
            </p:cNvSpPr>
            <p:nvPr/>
          </p:nvSpPr>
          <p:spPr bwMode="auto">
            <a:xfrm>
              <a:off x="8238435" y="59898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8" name="Freeform 406"/>
            <p:cNvSpPr>
              <a:spLocks noChangeAspect="1"/>
            </p:cNvSpPr>
            <p:nvPr/>
          </p:nvSpPr>
          <p:spPr bwMode="auto">
            <a:xfrm>
              <a:off x="6910973"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89" name="Freeform 407"/>
            <p:cNvSpPr>
              <a:spLocks noChangeAspect="1"/>
            </p:cNvSpPr>
            <p:nvPr/>
          </p:nvSpPr>
          <p:spPr bwMode="auto">
            <a:xfrm>
              <a:off x="6929539"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0" name="Freeform 409"/>
            <p:cNvSpPr>
              <a:spLocks noChangeAspect="1"/>
            </p:cNvSpPr>
            <p:nvPr/>
          </p:nvSpPr>
          <p:spPr bwMode="auto">
            <a:xfrm>
              <a:off x="7170896" y="595451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1" name="Freeform 410"/>
            <p:cNvSpPr>
              <a:spLocks noChangeAspect="1"/>
            </p:cNvSpPr>
            <p:nvPr/>
          </p:nvSpPr>
          <p:spPr bwMode="auto">
            <a:xfrm>
              <a:off x="6456109" y="59633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2" name="Freeform 411"/>
            <p:cNvSpPr>
              <a:spLocks noChangeAspect="1"/>
            </p:cNvSpPr>
            <p:nvPr/>
          </p:nvSpPr>
          <p:spPr bwMode="auto">
            <a:xfrm>
              <a:off x="5383928" y="53310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3" name="Freeform 412"/>
            <p:cNvSpPr>
              <a:spLocks noChangeAspect="1"/>
            </p:cNvSpPr>
            <p:nvPr/>
          </p:nvSpPr>
          <p:spPr bwMode="auto">
            <a:xfrm>
              <a:off x="6581429" y="60119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4" name="Freeform 413"/>
            <p:cNvSpPr>
              <a:spLocks noChangeAspect="1"/>
            </p:cNvSpPr>
            <p:nvPr/>
          </p:nvSpPr>
          <p:spPr bwMode="auto">
            <a:xfrm>
              <a:off x="5374645" y="53619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5" name="Freeform 414"/>
            <p:cNvSpPr>
              <a:spLocks noChangeAspect="1"/>
            </p:cNvSpPr>
            <p:nvPr/>
          </p:nvSpPr>
          <p:spPr bwMode="auto">
            <a:xfrm>
              <a:off x="6994520"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6" name="Freeform 415"/>
            <p:cNvSpPr>
              <a:spLocks noChangeAspect="1"/>
            </p:cNvSpPr>
            <p:nvPr/>
          </p:nvSpPr>
          <p:spPr bwMode="auto">
            <a:xfrm>
              <a:off x="7834627"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7" name="Freeform 416"/>
            <p:cNvSpPr>
              <a:spLocks noChangeAspect="1"/>
            </p:cNvSpPr>
            <p:nvPr/>
          </p:nvSpPr>
          <p:spPr bwMode="auto">
            <a:xfrm>
              <a:off x="7959947"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8" name="Freeform 417"/>
            <p:cNvSpPr>
              <a:spLocks noChangeAspect="1"/>
            </p:cNvSpPr>
            <p:nvPr/>
          </p:nvSpPr>
          <p:spPr bwMode="auto">
            <a:xfrm>
              <a:off x="5439626" y="556540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699" name="Freeform 418"/>
            <p:cNvSpPr>
              <a:spLocks noChangeAspect="1"/>
            </p:cNvSpPr>
            <p:nvPr/>
          </p:nvSpPr>
          <p:spPr bwMode="auto">
            <a:xfrm>
              <a:off x="5165779" y="53619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0" name="Freeform 419"/>
            <p:cNvSpPr>
              <a:spLocks noChangeAspect="1"/>
            </p:cNvSpPr>
            <p:nvPr/>
          </p:nvSpPr>
          <p:spPr bwMode="auto">
            <a:xfrm>
              <a:off x="6289016" y="555655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1" name="Freeform 420"/>
            <p:cNvSpPr>
              <a:spLocks noChangeAspect="1"/>
            </p:cNvSpPr>
            <p:nvPr/>
          </p:nvSpPr>
          <p:spPr bwMode="auto">
            <a:xfrm>
              <a:off x="6497882" y="58926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2" name="Freeform 421"/>
            <p:cNvSpPr>
              <a:spLocks noChangeAspect="1"/>
            </p:cNvSpPr>
            <p:nvPr/>
          </p:nvSpPr>
          <p:spPr bwMode="auto">
            <a:xfrm>
              <a:off x="6521089" y="57643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3" name="Freeform 422"/>
            <p:cNvSpPr>
              <a:spLocks noChangeAspect="1"/>
            </p:cNvSpPr>
            <p:nvPr/>
          </p:nvSpPr>
          <p:spPr bwMode="auto">
            <a:xfrm>
              <a:off x="4938346" y="556540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4" name="Freeform 423"/>
            <p:cNvSpPr>
              <a:spLocks noChangeAspect="1"/>
            </p:cNvSpPr>
            <p:nvPr/>
          </p:nvSpPr>
          <p:spPr bwMode="auto">
            <a:xfrm>
              <a:off x="5216835" y="566267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5" name="Freeform 424"/>
            <p:cNvSpPr>
              <a:spLocks noChangeAspect="1"/>
            </p:cNvSpPr>
            <p:nvPr/>
          </p:nvSpPr>
          <p:spPr bwMode="auto">
            <a:xfrm>
              <a:off x="6748522" y="63568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6" name="Freeform 425"/>
            <p:cNvSpPr>
              <a:spLocks noChangeAspect="1"/>
            </p:cNvSpPr>
            <p:nvPr/>
          </p:nvSpPr>
          <p:spPr bwMode="auto">
            <a:xfrm>
              <a:off x="8201303"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7" name="Freeform 426"/>
            <p:cNvSpPr>
              <a:spLocks noChangeAspect="1"/>
            </p:cNvSpPr>
            <p:nvPr/>
          </p:nvSpPr>
          <p:spPr bwMode="auto">
            <a:xfrm>
              <a:off x="7022369" y="60296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8" name="Freeform 427"/>
            <p:cNvSpPr>
              <a:spLocks noChangeAspect="1"/>
            </p:cNvSpPr>
            <p:nvPr/>
          </p:nvSpPr>
          <p:spPr bwMode="auto">
            <a:xfrm>
              <a:off x="6729956"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09" name="Freeform 428"/>
            <p:cNvSpPr>
              <a:spLocks noChangeAspect="1"/>
            </p:cNvSpPr>
            <p:nvPr/>
          </p:nvSpPr>
          <p:spPr bwMode="auto">
            <a:xfrm>
              <a:off x="6850634"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0" name="Freeform 429"/>
            <p:cNvSpPr>
              <a:spLocks noChangeAspect="1"/>
            </p:cNvSpPr>
            <p:nvPr/>
          </p:nvSpPr>
          <p:spPr bwMode="auto">
            <a:xfrm>
              <a:off x="6813502" y="62949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1" name="Freeform 430"/>
            <p:cNvSpPr>
              <a:spLocks noChangeAspect="1"/>
            </p:cNvSpPr>
            <p:nvPr/>
          </p:nvSpPr>
          <p:spPr bwMode="auto">
            <a:xfrm>
              <a:off x="5875924" y="44997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2" name="Freeform 431"/>
            <p:cNvSpPr>
              <a:spLocks noChangeAspect="1"/>
            </p:cNvSpPr>
            <p:nvPr/>
          </p:nvSpPr>
          <p:spPr bwMode="auto">
            <a:xfrm>
              <a:off x="7384404" y="52868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3" name="Freeform 432"/>
            <p:cNvSpPr>
              <a:spLocks noChangeAspect="1"/>
            </p:cNvSpPr>
            <p:nvPr/>
          </p:nvSpPr>
          <p:spPr bwMode="auto">
            <a:xfrm>
              <a:off x="8182737" y="57466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4" name="Freeform 433"/>
            <p:cNvSpPr>
              <a:spLocks noChangeAspect="1"/>
            </p:cNvSpPr>
            <p:nvPr/>
          </p:nvSpPr>
          <p:spPr bwMode="auto">
            <a:xfrm>
              <a:off x="6725314"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5" name="Freeform 434"/>
            <p:cNvSpPr>
              <a:spLocks noChangeAspect="1"/>
            </p:cNvSpPr>
            <p:nvPr/>
          </p:nvSpPr>
          <p:spPr bwMode="auto">
            <a:xfrm>
              <a:off x="7300857" y="568920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6" name="Freeform 435"/>
            <p:cNvSpPr>
              <a:spLocks noChangeAspect="1"/>
            </p:cNvSpPr>
            <p:nvPr/>
          </p:nvSpPr>
          <p:spPr bwMode="auto">
            <a:xfrm>
              <a:off x="6521089" y="53487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7" name="Freeform 436"/>
            <p:cNvSpPr>
              <a:spLocks noChangeAspect="1"/>
            </p:cNvSpPr>
            <p:nvPr/>
          </p:nvSpPr>
          <p:spPr bwMode="auto">
            <a:xfrm>
              <a:off x="6711390"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8" name="Freeform 437"/>
            <p:cNvSpPr>
              <a:spLocks noChangeAspect="1"/>
            </p:cNvSpPr>
            <p:nvPr/>
          </p:nvSpPr>
          <p:spPr bwMode="auto">
            <a:xfrm>
              <a:off x="6706748"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19" name="Freeform 438"/>
            <p:cNvSpPr>
              <a:spLocks noChangeAspect="1"/>
            </p:cNvSpPr>
            <p:nvPr/>
          </p:nvSpPr>
          <p:spPr bwMode="auto">
            <a:xfrm>
              <a:off x="5968754" y="484465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0" name="Freeform 439"/>
            <p:cNvSpPr>
              <a:spLocks noChangeAspect="1"/>
            </p:cNvSpPr>
            <p:nvPr/>
          </p:nvSpPr>
          <p:spPr bwMode="auto">
            <a:xfrm>
              <a:off x="6516448" y="51320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1" name="Freeform 440"/>
            <p:cNvSpPr>
              <a:spLocks noChangeAspect="1"/>
            </p:cNvSpPr>
            <p:nvPr/>
          </p:nvSpPr>
          <p:spPr bwMode="auto">
            <a:xfrm>
              <a:off x="6047659" y="54769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2" name="Freeform 441"/>
            <p:cNvSpPr>
              <a:spLocks noChangeAspect="1"/>
            </p:cNvSpPr>
            <p:nvPr/>
          </p:nvSpPr>
          <p:spPr bwMode="auto">
            <a:xfrm>
              <a:off x="6107998" y="52381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3" name="Freeform 442"/>
            <p:cNvSpPr>
              <a:spLocks noChangeAspect="1"/>
            </p:cNvSpPr>
            <p:nvPr/>
          </p:nvSpPr>
          <p:spPr bwMode="auto">
            <a:xfrm>
              <a:off x="6386487" y="52160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4" name="Freeform 443"/>
            <p:cNvSpPr>
              <a:spLocks noChangeAspect="1"/>
            </p:cNvSpPr>
            <p:nvPr/>
          </p:nvSpPr>
          <p:spPr bwMode="auto">
            <a:xfrm>
              <a:off x="6521089"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5" name="Freeform 444"/>
            <p:cNvSpPr>
              <a:spLocks noChangeAspect="1"/>
            </p:cNvSpPr>
            <p:nvPr/>
          </p:nvSpPr>
          <p:spPr bwMode="auto">
            <a:xfrm>
              <a:off x="6599994"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6" name="Freeform 445"/>
            <p:cNvSpPr>
              <a:spLocks noChangeAspect="1"/>
            </p:cNvSpPr>
            <p:nvPr/>
          </p:nvSpPr>
          <p:spPr bwMode="auto">
            <a:xfrm>
              <a:off x="6103357" y="53619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7" name="Freeform 446"/>
            <p:cNvSpPr>
              <a:spLocks noChangeAspect="1"/>
            </p:cNvSpPr>
            <p:nvPr/>
          </p:nvSpPr>
          <p:spPr bwMode="auto">
            <a:xfrm>
              <a:off x="6576787" y="52912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8" name="Freeform 447"/>
            <p:cNvSpPr>
              <a:spLocks noChangeAspect="1"/>
            </p:cNvSpPr>
            <p:nvPr/>
          </p:nvSpPr>
          <p:spPr bwMode="auto">
            <a:xfrm>
              <a:off x="6237959" y="55344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29" name="Freeform 448"/>
            <p:cNvSpPr>
              <a:spLocks noChangeAspect="1"/>
            </p:cNvSpPr>
            <p:nvPr/>
          </p:nvSpPr>
          <p:spPr bwMode="auto">
            <a:xfrm>
              <a:off x="6535014" y="571131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0" name="Freeform 449"/>
            <p:cNvSpPr>
              <a:spLocks noChangeAspect="1"/>
            </p:cNvSpPr>
            <p:nvPr/>
          </p:nvSpPr>
          <p:spPr bwMode="auto">
            <a:xfrm>
              <a:off x="6669617"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1" name="Freeform 450"/>
            <p:cNvSpPr>
              <a:spLocks noChangeAspect="1"/>
            </p:cNvSpPr>
            <p:nvPr/>
          </p:nvSpPr>
          <p:spPr bwMode="auto">
            <a:xfrm>
              <a:off x="6075508" y="54415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2" name="Freeform 451"/>
            <p:cNvSpPr>
              <a:spLocks noChangeAspect="1"/>
            </p:cNvSpPr>
            <p:nvPr/>
          </p:nvSpPr>
          <p:spPr bwMode="auto">
            <a:xfrm>
              <a:off x="5281815" y="566710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3" name="Freeform 452"/>
            <p:cNvSpPr>
              <a:spLocks noChangeAspect="1"/>
            </p:cNvSpPr>
            <p:nvPr/>
          </p:nvSpPr>
          <p:spPr bwMode="auto">
            <a:xfrm>
              <a:off x="6716031"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4" name="Freeform 453"/>
            <p:cNvSpPr>
              <a:spLocks noChangeAspect="1"/>
            </p:cNvSpPr>
            <p:nvPr/>
          </p:nvSpPr>
          <p:spPr bwMode="auto">
            <a:xfrm>
              <a:off x="5978037" y="55919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5" name="Freeform 454"/>
            <p:cNvSpPr>
              <a:spLocks noChangeAspect="1"/>
            </p:cNvSpPr>
            <p:nvPr/>
          </p:nvSpPr>
          <p:spPr bwMode="auto">
            <a:xfrm>
              <a:off x="6567504" y="55830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6" name="Freeform 455"/>
            <p:cNvSpPr>
              <a:spLocks noChangeAspect="1"/>
            </p:cNvSpPr>
            <p:nvPr/>
          </p:nvSpPr>
          <p:spPr bwMode="auto">
            <a:xfrm>
              <a:off x="6878483"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7" name="Freeform 456"/>
            <p:cNvSpPr>
              <a:spLocks noChangeAspect="1"/>
            </p:cNvSpPr>
            <p:nvPr/>
          </p:nvSpPr>
          <p:spPr bwMode="auto">
            <a:xfrm>
              <a:off x="6910973" y="60164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8" name="Freeform 457"/>
            <p:cNvSpPr>
              <a:spLocks noChangeAspect="1"/>
            </p:cNvSpPr>
            <p:nvPr/>
          </p:nvSpPr>
          <p:spPr bwMode="auto">
            <a:xfrm>
              <a:off x="5235401" y="58837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39" name="Freeform 458"/>
            <p:cNvSpPr>
              <a:spLocks noChangeAspect="1"/>
            </p:cNvSpPr>
            <p:nvPr/>
          </p:nvSpPr>
          <p:spPr bwMode="auto">
            <a:xfrm>
              <a:off x="6632485"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0" name="Freeform 459"/>
            <p:cNvSpPr>
              <a:spLocks noChangeAspect="1"/>
            </p:cNvSpPr>
            <p:nvPr/>
          </p:nvSpPr>
          <p:spPr bwMode="auto">
            <a:xfrm>
              <a:off x="6920256" y="60252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1" name="Freeform 460"/>
            <p:cNvSpPr>
              <a:spLocks noChangeAspect="1"/>
            </p:cNvSpPr>
            <p:nvPr/>
          </p:nvSpPr>
          <p:spPr bwMode="auto">
            <a:xfrm>
              <a:off x="6632485"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2" name="Freeform 461"/>
            <p:cNvSpPr>
              <a:spLocks noChangeAspect="1"/>
            </p:cNvSpPr>
            <p:nvPr/>
          </p:nvSpPr>
          <p:spPr bwMode="auto">
            <a:xfrm>
              <a:off x="6502523" y="563614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3" name="Freeform 462"/>
            <p:cNvSpPr>
              <a:spLocks noChangeAspect="1"/>
            </p:cNvSpPr>
            <p:nvPr/>
          </p:nvSpPr>
          <p:spPr bwMode="auto">
            <a:xfrm>
              <a:off x="6869200"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4" name="Freeform 463"/>
            <p:cNvSpPr>
              <a:spLocks noChangeAspect="1"/>
            </p:cNvSpPr>
            <p:nvPr/>
          </p:nvSpPr>
          <p:spPr bwMode="auto">
            <a:xfrm>
              <a:off x="6901690"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5" name="Freeform 464"/>
            <p:cNvSpPr>
              <a:spLocks noChangeAspect="1"/>
            </p:cNvSpPr>
            <p:nvPr/>
          </p:nvSpPr>
          <p:spPr bwMode="auto">
            <a:xfrm>
              <a:off x="5328230" y="54902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6" name="Freeform 465"/>
            <p:cNvSpPr>
              <a:spLocks noChangeAspect="1"/>
            </p:cNvSpPr>
            <p:nvPr/>
          </p:nvSpPr>
          <p:spPr bwMode="auto">
            <a:xfrm>
              <a:off x="7022369" y="53841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7" name="Freeform 466"/>
            <p:cNvSpPr>
              <a:spLocks noChangeAspect="1"/>
            </p:cNvSpPr>
            <p:nvPr/>
          </p:nvSpPr>
          <p:spPr bwMode="auto">
            <a:xfrm>
              <a:off x="6493241" y="568920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8" name="Freeform 467"/>
            <p:cNvSpPr>
              <a:spLocks noChangeAspect="1"/>
            </p:cNvSpPr>
            <p:nvPr/>
          </p:nvSpPr>
          <p:spPr bwMode="auto">
            <a:xfrm>
              <a:off x="7091991"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49" name="Freeform 468"/>
            <p:cNvSpPr>
              <a:spLocks noChangeAspect="1"/>
            </p:cNvSpPr>
            <p:nvPr/>
          </p:nvSpPr>
          <p:spPr bwMode="auto">
            <a:xfrm>
              <a:off x="7231235"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0" name="Freeform 469"/>
            <p:cNvSpPr>
              <a:spLocks noChangeAspect="1"/>
            </p:cNvSpPr>
            <p:nvPr/>
          </p:nvSpPr>
          <p:spPr bwMode="auto">
            <a:xfrm>
              <a:off x="5360721" y="53487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1" name="Freeform 470"/>
            <p:cNvSpPr>
              <a:spLocks noChangeAspect="1"/>
            </p:cNvSpPr>
            <p:nvPr/>
          </p:nvSpPr>
          <p:spPr bwMode="auto">
            <a:xfrm>
              <a:off x="5379286"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2" name="Freeform 471"/>
            <p:cNvSpPr>
              <a:spLocks noChangeAspect="1"/>
            </p:cNvSpPr>
            <p:nvPr/>
          </p:nvSpPr>
          <p:spPr bwMode="auto">
            <a:xfrm>
              <a:off x="7078066"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3" name="Freeform 472"/>
            <p:cNvSpPr>
              <a:spLocks noChangeAspect="1"/>
            </p:cNvSpPr>
            <p:nvPr/>
          </p:nvSpPr>
          <p:spPr bwMode="auto">
            <a:xfrm>
              <a:off x="6692824"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4" name="Freeform 473"/>
            <p:cNvSpPr>
              <a:spLocks noChangeAspect="1"/>
            </p:cNvSpPr>
            <p:nvPr/>
          </p:nvSpPr>
          <p:spPr bwMode="auto">
            <a:xfrm>
              <a:off x="6897049"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5" name="Freeform 474"/>
            <p:cNvSpPr>
              <a:spLocks noChangeAspect="1"/>
            </p:cNvSpPr>
            <p:nvPr/>
          </p:nvSpPr>
          <p:spPr bwMode="auto">
            <a:xfrm>
              <a:off x="6920256" y="59987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6" name="Freeform 475"/>
            <p:cNvSpPr>
              <a:spLocks noChangeAspect="1"/>
            </p:cNvSpPr>
            <p:nvPr/>
          </p:nvSpPr>
          <p:spPr bwMode="auto">
            <a:xfrm>
              <a:off x="4966195" y="50966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7" name="Freeform 476"/>
            <p:cNvSpPr>
              <a:spLocks noChangeAspect="1"/>
            </p:cNvSpPr>
            <p:nvPr/>
          </p:nvSpPr>
          <p:spPr bwMode="auto">
            <a:xfrm>
              <a:off x="6869200"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8" name="Freeform 477"/>
            <p:cNvSpPr>
              <a:spLocks noChangeAspect="1"/>
            </p:cNvSpPr>
            <p:nvPr/>
          </p:nvSpPr>
          <p:spPr bwMode="auto">
            <a:xfrm>
              <a:off x="6706748"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59" name="Freeform 478"/>
            <p:cNvSpPr>
              <a:spLocks noChangeAspect="1"/>
            </p:cNvSpPr>
            <p:nvPr/>
          </p:nvSpPr>
          <p:spPr bwMode="auto">
            <a:xfrm>
              <a:off x="6859917"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0" name="Freeform 479"/>
            <p:cNvSpPr>
              <a:spLocks noChangeAspect="1"/>
            </p:cNvSpPr>
            <p:nvPr/>
          </p:nvSpPr>
          <p:spPr bwMode="auto">
            <a:xfrm>
              <a:off x="6859917"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1" name="Freeform 480"/>
            <p:cNvSpPr>
              <a:spLocks noChangeAspect="1"/>
            </p:cNvSpPr>
            <p:nvPr/>
          </p:nvSpPr>
          <p:spPr bwMode="auto">
            <a:xfrm>
              <a:off x="5741322" y="53752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2" name="Freeform 481"/>
            <p:cNvSpPr>
              <a:spLocks noChangeAspect="1"/>
            </p:cNvSpPr>
            <p:nvPr/>
          </p:nvSpPr>
          <p:spPr bwMode="auto">
            <a:xfrm>
              <a:off x="6470033" y="59943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3" name="Freeform 482"/>
            <p:cNvSpPr>
              <a:spLocks noChangeAspect="1"/>
            </p:cNvSpPr>
            <p:nvPr/>
          </p:nvSpPr>
          <p:spPr bwMode="auto">
            <a:xfrm>
              <a:off x="6544297" y="55300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4" name="Freeform 483"/>
            <p:cNvSpPr>
              <a:spLocks noChangeAspect="1"/>
            </p:cNvSpPr>
            <p:nvPr/>
          </p:nvSpPr>
          <p:spPr bwMode="auto">
            <a:xfrm>
              <a:off x="6748522" y="63392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5" name="Freeform 484"/>
            <p:cNvSpPr>
              <a:spLocks noChangeAspect="1"/>
            </p:cNvSpPr>
            <p:nvPr/>
          </p:nvSpPr>
          <p:spPr bwMode="auto">
            <a:xfrm>
              <a:off x="6757805"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6" name="Freeform 485"/>
            <p:cNvSpPr>
              <a:spLocks noChangeAspect="1"/>
            </p:cNvSpPr>
            <p:nvPr/>
          </p:nvSpPr>
          <p:spPr bwMode="auto">
            <a:xfrm>
              <a:off x="4980120" y="55830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7" name="Freeform 486"/>
            <p:cNvSpPr>
              <a:spLocks noChangeAspect="1"/>
            </p:cNvSpPr>
            <p:nvPr/>
          </p:nvSpPr>
          <p:spPr bwMode="auto">
            <a:xfrm>
              <a:off x="6934181" y="579533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8" name="Freeform 487"/>
            <p:cNvSpPr>
              <a:spLocks noChangeAspect="1"/>
            </p:cNvSpPr>
            <p:nvPr/>
          </p:nvSpPr>
          <p:spPr bwMode="auto">
            <a:xfrm>
              <a:off x="6437543" y="52912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69" name="Freeform 488"/>
            <p:cNvSpPr>
              <a:spLocks noChangeAspect="1"/>
            </p:cNvSpPr>
            <p:nvPr/>
          </p:nvSpPr>
          <p:spPr bwMode="auto">
            <a:xfrm>
              <a:off x="6688182" y="568920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0" name="Freeform 489"/>
            <p:cNvSpPr>
              <a:spLocks noChangeAspect="1"/>
            </p:cNvSpPr>
            <p:nvPr/>
          </p:nvSpPr>
          <p:spPr bwMode="auto">
            <a:xfrm>
              <a:off x="6678900" y="567152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1" name="Freeform 490"/>
            <p:cNvSpPr>
              <a:spLocks noChangeAspect="1"/>
            </p:cNvSpPr>
            <p:nvPr/>
          </p:nvSpPr>
          <p:spPr bwMode="auto">
            <a:xfrm>
              <a:off x="5142571"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2" name="Freeform 491"/>
            <p:cNvSpPr>
              <a:spLocks noChangeAspect="1"/>
            </p:cNvSpPr>
            <p:nvPr/>
          </p:nvSpPr>
          <p:spPr bwMode="auto">
            <a:xfrm>
              <a:off x="5931622"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3" name="Freeform 492"/>
            <p:cNvSpPr>
              <a:spLocks noChangeAspect="1"/>
            </p:cNvSpPr>
            <p:nvPr/>
          </p:nvSpPr>
          <p:spPr bwMode="auto">
            <a:xfrm>
              <a:off x="6470033" y="53443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4" name="Freeform 493"/>
            <p:cNvSpPr>
              <a:spLocks noChangeAspect="1"/>
            </p:cNvSpPr>
            <p:nvPr/>
          </p:nvSpPr>
          <p:spPr bwMode="auto">
            <a:xfrm>
              <a:off x="6674258"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5" name="Freeform 494"/>
            <p:cNvSpPr>
              <a:spLocks noChangeAspect="1"/>
            </p:cNvSpPr>
            <p:nvPr/>
          </p:nvSpPr>
          <p:spPr bwMode="auto">
            <a:xfrm>
              <a:off x="6655692" y="590145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6" name="Freeform 495"/>
            <p:cNvSpPr>
              <a:spLocks noChangeAspect="1"/>
            </p:cNvSpPr>
            <p:nvPr/>
          </p:nvSpPr>
          <p:spPr bwMode="auto">
            <a:xfrm>
              <a:off x="6669617" y="59722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7" name="Freeform 496"/>
            <p:cNvSpPr>
              <a:spLocks noChangeAspect="1"/>
            </p:cNvSpPr>
            <p:nvPr/>
          </p:nvSpPr>
          <p:spPr bwMode="auto">
            <a:xfrm>
              <a:off x="6163696" y="52602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8" name="Freeform 497"/>
            <p:cNvSpPr>
              <a:spLocks noChangeAspect="1"/>
            </p:cNvSpPr>
            <p:nvPr/>
          </p:nvSpPr>
          <p:spPr bwMode="auto">
            <a:xfrm>
              <a:off x="8280208" y="50524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79" name="Freeform 498"/>
            <p:cNvSpPr>
              <a:spLocks noChangeAspect="1"/>
            </p:cNvSpPr>
            <p:nvPr/>
          </p:nvSpPr>
          <p:spPr bwMode="auto">
            <a:xfrm>
              <a:off x="6748522" y="62861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0" name="Freeform 499"/>
            <p:cNvSpPr>
              <a:spLocks noChangeAspect="1"/>
            </p:cNvSpPr>
            <p:nvPr/>
          </p:nvSpPr>
          <p:spPr bwMode="auto">
            <a:xfrm>
              <a:off x="6683541"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1" name="Freeform 500"/>
            <p:cNvSpPr>
              <a:spLocks noChangeAspect="1"/>
            </p:cNvSpPr>
            <p:nvPr/>
          </p:nvSpPr>
          <p:spPr bwMode="auto">
            <a:xfrm>
              <a:off x="6279733" y="52426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2" name="Freeform 501"/>
            <p:cNvSpPr>
              <a:spLocks noChangeAspect="1"/>
            </p:cNvSpPr>
            <p:nvPr/>
          </p:nvSpPr>
          <p:spPr bwMode="auto">
            <a:xfrm>
              <a:off x="6572146" y="561403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3" name="Freeform 502"/>
            <p:cNvSpPr>
              <a:spLocks noChangeAspect="1"/>
            </p:cNvSpPr>
            <p:nvPr/>
          </p:nvSpPr>
          <p:spPr bwMode="auto">
            <a:xfrm>
              <a:off x="6641768" y="564941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4" name="Freeform 503"/>
            <p:cNvSpPr>
              <a:spLocks noChangeAspect="1"/>
            </p:cNvSpPr>
            <p:nvPr/>
          </p:nvSpPr>
          <p:spPr bwMode="auto">
            <a:xfrm>
              <a:off x="5987320" y="54371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5" name="Freeform 504"/>
            <p:cNvSpPr>
              <a:spLocks noChangeAspect="1"/>
            </p:cNvSpPr>
            <p:nvPr/>
          </p:nvSpPr>
          <p:spPr bwMode="auto">
            <a:xfrm>
              <a:off x="5323589" y="563614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6" name="Freeform 505"/>
            <p:cNvSpPr>
              <a:spLocks noChangeAspect="1"/>
            </p:cNvSpPr>
            <p:nvPr/>
          </p:nvSpPr>
          <p:spPr bwMode="auto">
            <a:xfrm>
              <a:off x="5964112" y="493308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7" name="Freeform 506"/>
            <p:cNvSpPr>
              <a:spLocks noChangeAspect="1"/>
            </p:cNvSpPr>
            <p:nvPr/>
          </p:nvSpPr>
          <p:spPr bwMode="auto">
            <a:xfrm>
              <a:off x="6734597"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8" name="Freeform 507"/>
            <p:cNvSpPr>
              <a:spLocks noChangeAspect="1"/>
            </p:cNvSpPr>
            <p:nvPr/>
          </p:nvSpPr>
          <p:spPr bwMode="auto">
            <a:xfrm>
              <a:off x="6196186" y="51939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89" name="Freeform 508"/>
            <p:cNvSpPr>
              <a:spLocks noChangeAspect="1"/>
            </p:cNvSpPr>
            <p:nvPr/>
          </p:nvSpPr>
          <p:spPr bwMode="auto">
            <a:xfrm>
              <a:off x="6572146"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0" name="Freeform 509"/>
            <p:cNvSpPr>
              <a:spLocks noChangeAspect="1"/>
            </p:cNvSpPr>
            <p:nvPr/>
          </p:nvSpPr>
          <p:spPr bwMode="auto">
            <a:xfrm>
              <a:off x="6859917" y="62375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1" name="Freeform 510"/>
            <p:cNvSpPr>
              <a:spLocks noChangeAspect="1"/>
            </p:cNvSpPr>
            <p:nvPr/>
          </p:nvSpPr>
          <p:spPr bwMode="auto">
            <a:xfrm>
              <a:off x="6915615"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2" name="Freeform 511"/>
            <p:cNvSpPr>
              <a:spLocks noChangeAspect="1"/>
            </p:cNvSpPr>
            <p:nvPr/>
          </p:nvSpPr>
          <p:spPr bwMode="auto">
            <a:xfrm>
              <a:off x="5982678" y="55388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3" name="Freeform 512"/>
            <p:cNvSpPr>
              <a:spLocks noChangeAspect="1"/>
            </p:cNvSpPr>
            <p:nvPr/>
          </p:nvSpPr>
          <p:spPr bwMode="auto">
            <a:xfrm>
              <a:off x="6901690"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4" name="Freeform 513"/>
            <p:cNvSpPr>
              <a:spLocks noChangeAspect="1"/>
            </p:cNvSpPr>
            <p:nvPr/>
          </p:nvSpPr>
          <p:spPr bwMode="auto">
            <a:xfrm>
              <a:off x="6859917"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5" name="Freeform 514"/>
            <p:cNvSpPr>
              <a:spLocks noChangeAspect="1"/>
            </p:cNvSpPr>
            <p:nvPr/>
          </p:nvSpPr>
          <p:spPr bwMode="auto">
            <a:xfrm>
              <a:off x="7036293" y="586165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6" name="Freeform 515"/>
            <p:cNvSpPr>
              <a:spLocks noChangeAspect="1"/>
            </p:cNvSpPr>
            <p:nvPr/>
          </p:nvSpPr>
          <p:spPr bwMode="auto">
            <a:xfrm>
              <a:off x="7040935" y="584397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7" name="Freeform 516"/>
            <p:cNvSpPr>
              <a:spLocks noChangeAspect="1"/>
            </p:cNvSpPr>
            <p:nvPr/>
          </p:nvSpPr>
          <p:spPr bwMode="auto">
            <a:xfrm>
              <a:off x="5769170" y="51232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8" name="Freeform 517"/>
            <p:cNvSpPr>
              <a:spLocks noChangeAspect="1"/>
            </p:cNvSpPr>
            <p:nvPr/>
          </p:nvSpPr>
          <p:spPr bwMode="auto">
            <a:xfrm>
              <a:off x="7351913" y="567594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799" name="Freeform 518"/>
            <p:cNvSpPr>
              <a:spLocks noChangeAspect="1"/>
            </p:cNvSpPr>
            <p:nvPr/>
          </p:nvSpPr>
          <p:spPr bwMode="auto">
            <a:xfrm>
              <a:off x="6975954"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0" name="Freeform 519"/>
            <p:cNvSpPr>
              <a:spLocks noChangeAspect="1"/>
            </p:cNvSpPr>
            <p:nvPr/>
          </p:nvSpPr>
          <p:spPr bwMode="auto">
            <a:xfrm>
              <a:off x="7231235" y="575995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1" name="Freeform 520"/>
            <p:cNvSpPr>
              <a:spLocks noChangeAspect="1"/>
            </p:cNvSpPr>
            <p:nvPr/>
          </p:nvSpPr>
          <p:spPr bwMode="auto">
            <a:xfrm>
              <a:off x="6776370" y="63657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2" name="Freeform 521"/>
            <p:cNvSpPr>
              <a:spLocks noChangeAspect="1"/>
            </p:cNvSpPr>
            <p:nvPr/>
          </p:nvSpPr>
          <p:spPr bwMode="auto">
            <a:xfrm>
              <a:off x="6938822" y="593682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3" name="Freeform 522"/>
            <p:cNvSpPr>
              <a:spLocks noChangeAspect="1"/>
            </p:cNvSpPr>
            <p:nvPr/>
          </p:nvSpPr>
          <p:spPr bwMode="auto">
            <a:xfrm>
              <a:off x="6952747" y="59500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4" name="Freeform 523"/>
            <p:cNvSpPr>
              <a:spLocks noChangeAspect="1"/>
            </p:cNvSpPr>
            <p:nvPr/>
          </p:nvSpPr>
          <p:spPr bwMode="auto">
            <a:xfrm>
              <a:off x="5950188" y="51807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5" name="Freeform 524"/>
            <p:cNvSpPr>
              <a:spLocks noChangeAspect="1"/>
            </p:cNvSpPr>
            <p:nvPr/>
          </p:nvSpPr>
          <p:spPr bwMode="auto">
            <a:xfrm>
              <a:off x="6757805"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6" name="Freeform 525"/>
            <p:cNvSpPr>
              <a:spLocks noChangeAspect="1"/>
            </p:cNvSpPr>
            <p:nvPr/>
          </p:nvSpPr>
          <p:spPr bwMode="auto">
            <a:xfrm>
              <a:off x="6432901" y="50613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7" name="Freeform 526"/>
            <p:cNvSpPr>
              <a:spLocks noChangeAspect="1"/>
            </p:cNvSpPr>
            <p:nvPr/>
          </p:nvSpPr>
          <p:spPr bwMode="auto">
            <a:xfrm>
              <a:off x="6729956"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8" name="Freeform 527"/>
            <p:cNvSpPr>
              <a:spLocks noChangeAspect="1"/>
            </p:cNvSpPr>
            <p:nvPr/>
          </p:nvSpPr>
          <p:spPr bwMode="auto">
            <a:xfrm>
              <a:off x="6739239"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09" name="Freeform 528"/>
            <p:cNvSpPr>
              <a:spLocks noChangeAspect="1"/>
            </p:cNvSpPr>
            <p:nvPr/>
          </p:nvSpPr>
          <p:spPr bwMode="auto">
            <a:xfrm>
              <a:off x="5602077" y="55919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0" name="Freeform 529"/>
            <p:cNvSpPr>
              <a:spLocks noChangeAspect="1"/>
            </p:cNvSpPr>
            <p:nvPr/>
          </p:nvSpPr>
          <p:spPr bwMode="auto">
            <a:xfrm>
              <a:off x="6859917"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1" name="Freeform 530"/>
            <p:cNvSpPr>
              <a:spLocks noChangeAspect="1"/>
            </p:cNvSpPr>
            <p:nvPr/>
          </p:nvSpPr>
          <p:spPr bwMode="auto">
            <a:xfrm>
              <a:off x="6465392" y="54327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2" name="Freeform 531"/>
            <p:cNvSpPr>
              <a:spLocks noChangeAspect="1"/>
            </p:cNvSpPr>
            <p:nvPr/>
          </p:nvSpPr>
          <p:spPr bwMode="auto">
            <a:xfrm>
              <a:off x="6767088" y="63392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3" name="Freeform 532"/>
            <p:cNvSpPr>
              <a:spLocks noChangeAspect="1"/>
            </p:cNvSpPr>
            <p:nvPr/>
          </p:nvSpPr>
          <p:spPr bwMode="auto">
            <a:xfrm>
              <a:off x="6799578" y="63392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4" name="Freeform 533"/>
            <p:cNvSpPr>
              <a:spLocks noChangeAspect="1"/>
            </p:cNvSpPr>
            <p:nvPr/>
          </p:nvSpPr>
          <p:spPr bwMode="auto">
            <a:xfrm>
              <a:off x="5954829" y="53133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5" name="Freeform 534"/>
            <p:cNvSpPr>
              <a:spLocks noChangeAspect="1"/>
            </p:cNvSpPr>
            <p:nvPr/>
          </p:nvSpPr>
          <p:spPr bwMode="auto">
            <a:xfrm>
              <a:off x="6599994" y="545485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6" name="Freeform 535"/>
            <p:cNvSpPr>
              <a:spLocks noChangeAspect="1"/>
            </p:cNvSpPr>
            <p:nvPr/>
          </p:nvSpPr>
          <p:spPr bwMode="auto">
            <a:xfrm>
              <a:off x="6623202" y="571573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7" name="Freeform 536"/>
            <p:cNvSpPr>
              <a:spLocks noChangeAspect="1"/>
            </p:cNvSpPr>
            <p:nvPr/>
          </p:nvSpPr>
          <p:spPr bwMode="auto">
            <a:xfrm>
              <a:off x="6878483"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8" name="Freeform 537"/>
            <p:cNvSpPr>
              <a:spLocks noChangeAspect="1"/>
            </p:cNvSpPr>
            <p:nvPr/>
          </p:nvSpPr>
          <p:spPr bwMode="auto">
            <a:xfrm>
              <a:off x="6910973" y="60164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19" name="Freeform 538"/>
            <p:cNvSpPr>
              <a:spLocks noChangeAspect="1"/>
            </p:cNvSpPr>
            <p:nvPr/>
          </p:nvSpPr>
          <p:spPr bwMode="auto">
            <a:xfrm>
              <a:off x="5555663" y="52116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0" name="Freeform 539"/>
            <p:cNvSpPr>
              <a:spLocks noChangeAspect="1"/>
            </p:cNvSpPr>
            <p:nvPr/>
          </p:nvSpPr>
          <p:spPr bwMode="auto">
            <a:xfrm>
              <a:off x="6948105" y="58970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1" name="Freeform 540"/>
            <p:cNvSpPr>
              <a:spLocks noChangeAspect="1"/>
            </p:cNvSpPr>
            <p:nvPr/>
          </p:nvSpPr>
          <p:spPr bwMode="auto">
            <a:xfrm>
              <a:off x="6641768" y="52779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2" name="Freeform 541"/>
            <p:cNvSpPr>
              <a:spLocks noChangeAspect="1"/>
            </p:cNvSpPr>
            <p:nvPr/>
          </p:nvSpPr>
          <p:spPr bwMode="auto">
            <a:xfrm>
              <a:off x="6915615" y="59456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3" name="Freeform 542"/>
            <p:cNvSpPr>
              <a:spLocks noChangeAspect="1"/>
            </p:cNvSpPr>
            <p:nvPr/>
          </p:nvSpPr>
          <p:spPr bwMode="auto">
            <a:xfrm>
              <a:off x="6915615" y="59324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4" name="Freeform 543"/>
            <p:cNvSpPr>
              <a:spLocks noChangeAspect="1"/>
            </p:cNvSpPr>
            <p:nvPr/>
          </p:nvSpPr>
          <p:spPr bwMode="auto">
            <a:xfrm>
              <a:off x="5759887" y="53796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5" name="Freeform 544"/>
            <p:cNvSpPr>
              <a:spLocks noChangeAspect="1"/>
            </p:cNvSpPr>
            <p:nvPr/>
          </p:nvSpPr>
          <p:spPr bwMode="auto">
            <a:xfrm>
              <a:off x="5258608" y="55123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6" name="Freeform 545"/>
            <p:cNvSpPr>
              <a:spLocks noChangeAspect="1"/>
            </p:cNvSpPr>
            <p:nvPr/>
          </p:nvSpPr>
          <p:spPr bwMode="auto">
            <a:xfrm>
              <a:off x="6924898" y="59279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7" name="Freeform 546"/>
            <p:cNvSpPr>
              <a:spLocks noChangeAspect="1"/>
            </p:cNvSpPr>
            <p:nvPr/>
          </p:nvSpPr>
          <p:spPr bwMode="auto">
            <a:xfrm>
              <a:off x="5309664" y="571573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8" name="Freeform 547"/>
            <p:cNvSpPr>
              <a:spLocks noChangeAspect="1"/>
            </p:cNvSpPr>
            <p:nvPr/>
          </p:nvSpPr>
          <p:spPr bwMode="auto">
            <a:xfrm>
              <a:off x="6562863" y="52868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29" name="Freeform 548"/>
            <p:cNvSpPr>
              <a:spLocks noChangeAspect="1"/>
            </p:cNvSpPr>
            <p:nvPr/>
          </p:nvSpPr>
          <p:spPr bwMode="auto">
            <a:xfrm>
              <a:off x="6971312" y="59854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0" name="Freeform 549"/>
            <p:cNvSpPr>
              <a:spLocks noChangeAspect="1"/>
            </p:cNvSpPr>
            <p:nvPr/>
          </p:nvSpPr>
          <p:spPr bwMode="auto">
            <a:xfrm>
              <a:off x="6994520" y="60164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1" name="Freeform 550"/>
            <p:cNvSpPr>
              <a:spLocks noChangeAspect="1"/>
            </p:cNvSpPr>
            <p:nvPr/>
          </p:nvSpPr>
          <p:spPr bwMode="auto">
            <a:xfrm>
              <a:off x="5778453" y="55123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2" name="Freeform 551"/>
            <p:cNvSpPr>
              <a:spLocks noChangeAspect="1"/>
            </p:cNvSpPr>
            <p:nvPr/>
          </p:nvSpPr>
          <p:spPr bwMode="auto">
            <a:xfrm>
              <a:off x="6683541"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3" name="Freeform 552"/>
            <p:cNvSpPr>
              <a:spLocks noChangeAspect="1"/>
            </p:cNvSpPr>
            <p:nvPr/>
          </p:nvSpPr>
          <p:spPr bwMode="auto">
            <a:xfrm>
              <a:off x="6182262" y="51409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4" name="Freeform 553"/>
            <p:cNvSpPr>
              <a:spLocks noChangeAspect="1"/>
            </p:cNvSpPr>
            <p:nvPr/>
          </p:nvSpPr>
          <p:spPr bwMode="auto">
            <a:xfrm>
              <a:off x="6994520"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5" name="Freeform 554"/>
            <p:cNvSpPr>
              <a:spLocks noChangeAspect="1"/>
            </p:cNvSpPr>
            <p:nvPr/>
          </p:nvSpPr>
          <p:spPr bwMode="auto">
            <a:xfrm>
              <a:off x="6688182"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6" name="Freeform 555"/>
            <p:cNvSpPr>
              <a:spLocks noChangeAspect="1"/>
            </p:cNvSpPr>
            <p:nvPr/>
          </p:nvSpPr>
          <p:spPr bwMode="auto">
            <a:xfrm>
              <a:off x="6237959" y="55388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7" name="Freeform 556"/>
            <p:cNvSpPr>
              <a:spLocks noChangeAspect="1"/>
            </p:cNvSpPr>
            <p:nvPr/>
          </p:nvSpPr>
          <p:spPr bwMode="auto">
            <a:xfrm>
              <a:off x="6191545" y="53885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8" name="Freeform 557"/>
            <p:cNvSpPr>
              <a:spLocks noChangeAspect="1"/>
            </p:cNvSpPr>
            <p:nvPr/>
          </p:nvSpPr>
          <p:spPr bwMode="auto">
            <a:xfrm>
              <a:off x="6706748"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39" name="Freeform 558"/>
            <p:cNvSpPr>
              <a:spLocks noChangeAspect="1"/>
            </p:cNvSpPr>
            <p:nvPr/>
          </p:nvSpPr>
          <p:spPr bwMode="auto">
            <a:xfrm>
              <a:off x="7027010" y="58970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0" name="Freeform 559"/>
            <p:cNvSpPr>
              <a:spLocks noChangeAspect="1"/>
            </p:cNvSpPr>
            <p:nvPr/>
          </p:nvSpPr>
          <p:spPr bwMode="auto">
            <a:xfrm>
              <a:off x="7045576" y="58218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1" name="Freeform 560"/>
            <p:cNvSpPr>
              <a:spLocks noChangeAspect="1"/>
            </p:cNvSpPr>
            <p:nvPr/>
          </p:nvSpPr>
          <p:spPr bwMode="auto">
            <a:xfrm>
              <a:off x="5973395" y="570247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2" name="Freeform 561"/>
            <p:cNvSpPr>
              <a:spLocks noChangeAspect="1"/>
            </p:cNvSpPr>
            <p:nvPr/>
          </p:nvSpPr>
          <p:spPr bwMode="auto">
            <a:xfrm>
              <a:off x="7040935" y="585281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3" name="Freeform 562"/>
            <p:cNvSpPr>
              <a:spLocks noChangeAspect="1"/>
            </p:cNvSpPr>
            <p:nvPr/>
          </p:nvSpPr>
          <p:spPr bwMode="auto">
            <a:xfrm>
              <a:off x="6697465"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4" name="Freeform 563"/>
            <p:cNvSpPr>
              <a:spLocks noChangeAspect="1"/>
            </p:cNvSpPr>
            <p:nvPr/>
          </p:nvSpPr>
          <p:spPr bwMode="auto">
            <a:xfrm>
              <a:off x="6975954" y="580859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5" name="Freeform 564"/>
            <p:cNvSpPr>
              <a:spLocks noChangeAspect="1"/>
            </p:cNvSpPr>
            <p:nvPr/>
          </p:nvSpPr>
          <p:spPr bwMode="auto">
            <a:xfrm>
              <a:off x="7008444" y="58218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6" name="Freeform 565"/>
            <p:cNvSpPr>
              <a:spLocks noChangeAspect="1"/>
            </p:cNvSpPr>
            <p:nvPr/>
          </p:nvSpPr>
          <p:spPr bwMode="auto">
            <a:xfrm>
              <a:off x="5054383" y="51851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7" name="Freeform 566"/>
            <p:cNvSpPr>
              <a:spLocks noChangeAspect="1"/>
            </p:cNvSpPr>
            <p:nvPr/>
          </p:nvSpPr>
          <p:spPr bwMode="auto">
            <a:xfrm>
              <a:off x="6864559"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8" name="Freeform 567"/>
            <p:cNvSpPr>
              <a:spLocks noChangeAspect="1"/>
            </p:cNvSpPr>
            <p:nvPr/>
          </p:nvSpPr>
          <p:spPr bwMode="auto">
            <a:xfrm>
              <a:off x="6261167" y="54902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49" name="Freeform 568"/>
            <p:cNvSpPr>
              <a:spLocks noChangeAspect="1"/>
            </p:cNvSpPr>
            <p:nvPr/>
          </p:nvSpPr>
          <p:spPr bwMode="auto">
            <a:xfrm>
              <a:off x="6697465" y="60031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0" name="Freeform 569"/>
            <p:cNvSpPr>
              <a:spLocks noChangeAspect="1"/>
            </p:cNvSpPr>
            <p:nvPr/>
          </p:nvSpPr>
          <p:spPr bwMode="auto">
            <a:xfrm>
              <a:off x="6906332"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1" name="Freeform 570"/>
            <p:cNvSpPr>
              <a:spLocks noChangeAspect="1"/>
            </p:cNvSpPr>
            <p:nvPr/>
          </p:nvSpPr>
          <p:spPr bwMode="auto">
            <a:xfrm>
              <a:off x="6906332" y="60164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2" name="Freeform 571"/>
            <p:cNvSpPr>
              <a:spLocks noChangeAspect="1"/>
            </p:cNvSpPr>
            <p:nvPr/>
          </p:nvSpPr>
          <p:spPr bwMode="auto">
            <a:xfrm>
              <a:off x="6920256" y="59943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3" name="Freeform 572"/>
            <p:cNvSpPr>
              <a:spLocks noChangeAspect="1"/>
            </p:cNvSpPr>
            <p:nvPr/>
          </p:nvSpPr>
          <p:spPr bwMode="auto">
            <a:xfrm>
              <a:off x="5750604" y="54194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4" name="Freeform 573"/>
            <p:cNvSpPr>
              <a:spLocks noChangeAspect="1"/>
            </p:cNvSpPr>
            <p:nvPr/>
          </p:nvSpPr>
          <p:spPr bwMode="auto">
            <a:xfrm>
              <a:off x="6688182" y="59102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5" name="Freeform 574"/>
            <p:cNvSpPr>
              <a:spLocks noChangeAspect="1"/>
            </p:cNvSpPr>
            <p:nvPr/>
          </p:nvSpPr>
          <p:spPr bwMode="auto">
            <a:xfrm>
              <a:off x="6934181" y="586165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6" name="Freeform 575"/>
            <p:cNvSpPr>
              <a:spLocks noChangeAspect="1"/>
            </p:cNvSpPr>
            <p:nvPr/>
          </p:nvSpPr>
          <p:spPr bwMode="auto">
            <a:xfrm>
              <a:off x="6924898" y="59147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7" name="Freeform 576"/>
            <p:cNvSpPr>
              <a:spLocks noChangeAspect="1"/>
            </p:cNvSpPr>
            <p:nvPr/>
          </p:nvSpPr>
          <p:spPr bwMode="auto">
            <a:xfrm>
              <a:off x="6794936" y="63657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8" name="Freeform 577"/>
            <p:cNvSpPr>
              <a:spLocks noChangeAspect="1"/>
            </p:cNvSpPr>
            <p:nvPr/>
          </p:nvSpPr>
          <p:spPr bwMode="auto">
            <a:xfrm>
              <a:off x="5866641" y="470315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59" name="Freeform 578"/>
            <p:cNvSpPr>
              <a:spLocks noChangeAspect="1"/>
            </p:cNvSpPr>
            <p:nvPr/>
          </p:nvSpPr>
          <p:spPr bwMode="auto">
            <a:xfrm>
              <a:off x="6641768" y="581301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0" name="Freeform 579"/>
            <p:cNvSpPr>
              <a:spLocks noChangeAspect="1"/>
            </p:cNvSpPr>
            <p:nvPr/>
          </p:nvSpPr>
          <p:spPr bwMode="auto">
            <a:xfrm>
              <a:off x="6883124"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1" name="Freeform 580"/>
            <p:cNvSpPr>
              <a:spLocks noChangeAspect="1"/>
            </p:cNvSpPr>
            <p:nvPr/>
          </p:nvSpPr>
          <p:spPr bwMode="auto">
            <a:xfrm>
              <a:off x="6878483"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2" name="Freeform 581"/>
            <p:cNvSpPr>
              <a:spLocks noChangeAspect="1"/>
            </p:cNvSpPr>
            <p:nvPr/>
          </p:nvSpPr>
          <p:spPr bwMode="auto">
            <a:xfrm>
              <a:off x="8168813" y="57820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3" name="Freeform 582"/>
            <p:cNvSpPr>
              <a:spLocks noChangeAspect="1"/>
            </p:cNvSpPr>
            <p:nvPr/>
          </p:nvSpPr>
          <p:spPr bwMode="auto">
            <a:xfrm>
              <a:off x="6850634"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4" name="Freeform 583"/>
            <p:cNvSpPr>
              <a:spLocks noChangeAspect="1"/>
            </p:cNvSpPr>
            <p:nvPr/>
          </p:nvSpPr>
          <p:spPr bwMode="auto">
            <a:xfrm>
              <a:off x="4980120" y="50834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5" name="Freeform 584"/>
            <p:cNvSpPr>
              <a:spLocks noChangeAspect="1"/>
            </p:cNvSpPr>
            <p:nvPr/>
          </p:nvSpPr>
          <p:spPr bwMode="auto">
            <a:xfrm>
              <a:off x="6581429" y="54106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6" name="Freeform 585"/>
            <p:cNvSpPr>
              <a:spLocks noChangeAspect="1"/>
            </p:cNvSpPr>
            <p:nvPr/>
          </p:nvSpPr>
          <p:spPr bwMode="auto">
            <a:xfrm>
              <a:off x="6836710"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7" name="Freeform 586"/>
            <p:cNvSpPr>
              <a:spLocks noChangeAspect="1"/>
            </p:cNvSpPr>
            <p:nvPr/>
          </p:nvSpPr>
          <p:spPr bwMode="auto">
            <a:xfrm>
              <a:off x="6836710"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8" name="Freeform 587"/>
            <p:cNvSpPr>
              <a:spLocks noChangeAspect="1"/>
            </p:cNvSpPr>
            <p:nvPr/>
          </p:nvSpPr>
          <p:spPr bwMode="auto">
            <a:xfrm>
              <a:off x="6135847" y="389839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69" name="Freeform 588"/>
            <p:cNvSpPr>
              <a:spLocks noChangeAspect="1"/>
            </p:cNvSpPr>
            <p:nvPr/>
          </p:nvSpPr>
          <p:spPr bwMode="auto">
            <a:xfrm>
              <a:off x="5964112" y="51232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0" name="Freeform 589"/>
            <p:cNvSpPr>
              <a:spLocks noChangeAspect="1"/>
            </p:cNvSpPr>
            <p:nvPr/>
          </p:nvSpPr>
          <p:spPr bwMode="auto">
            <a:xfrm>
              <a:off x="6841351"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1" name="Freeform 590"/>
            <p:cNvSpPr>
              <a:spLocks noChangeAspect="1"/>
            </p:cNvSpPr>
            <p:nvPr/>
          </p:nvSpPr>
          <p:spPr bwMode="auto">
            <a:xfrm>
              <a:off x="6562863" y="54017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2" name="Freeform 591"/>
            <p:cNvSpPr>
              <a:spLocks noChangeAspect="1"/>
            </p:cNvSpPr>
            <p:nvPr/>
          </p:nvSpPr>
          <p:spPr bwMode="auto">
            <a:xfrm>
              <a:off x="6864559"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3" name="Freeform 592"/>
            <p:cNvSpPr>
              <a:spLocks noChangeAspect="1"/>
            </p:cNvSpPr>
            <p:nvPr/>
          </p:nvSpPr>
          <p:spPr bwMode="auto">
            <a:xfrm>
              <a:off x="6873841"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4" name="Freeform 593"/>
            <p:cNvSpPr>
              <a:spLocks noChangeAspect="1"/>
            </p:cNvSpPr>
            <p:nvPr/>
          </p:nvSpPr>
          <p:spPr bwMode="auto">
            <a:xfrm>
              <a:off x="5648492" y="494635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5" name="Freeform 594"/>
            <p:cNvSpPr>
              <a:spLocks noChangeAspect="1"/>
            </p:cNvSpPr>
            <p:nvPr/>
          </p:nvSpPr>
          <p:spPr bwMode="auto">
            <a:xfrm>
              <a:off x="7282291" y="59677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6" name="Freeform 595"/>
            <p:cNvSpPr>
              <a:spLocks noChangeAspect="1"/>
            </p:cNvSpPr>
            <p:nvPr/>
          </p:nvSpPr>
          <p:spPr bwMode="auto">
            <a:xfrm>
              <a:off x="6855276"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7" name="Freeform 596"/>
            <p:cNvSpPr>
              <a:spLocks noChangeAspect="1"/>
            </p:cNvSpPr>
            <p:nvPr/>
          </p:nvSpPr>
          <p:spPr bwMode="auto">
            <a:xfrm>
              <a:off x="8257001" y="572016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8" name="Freeform 597"/>
            <p:cNvSpPr>
              <a:spLocks noChangeAspect="1"/>
            </p:cNvSpPr>
            <p:nvPr/>
          </p:nvSpPr>
          <p:spPr bwMode="auto">
            <a:xfrm>
              <a:off x="6864559"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79" name="Freeform 598"/>
            <p:cNvSpPr>
              <a:spLocks noChangeAspect="1"/>
            </p:cNvSpPr>
            <p:nvPr/>
          </p:nvSpPr>
          <p:spPr bwMode="auto">
            <a:xfrm>
              <a:off x="6915615" y="60473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0" name="Freeform 599"/>
            <p:cNvSpPr>
              <a:spLocks noChangeAspect="1"/>
            </p:cNvSpPr>
            <p:nvPr/>
          </p:nvSpPr>
          <p:spPr bwMode="auto">
            <a:xfrm>
              <a:off x="6901690"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1" name="Freeform 600"/>
            <p:cNvSpPr>
              <a:spLocks noChangeAspect="1"/>
            </p:cNvSpPr>
            <p:nvPr/>
          </p:nvSpPr>
          <p:spPr bwMode="auto">
            <a:xfrm>
              <a:off x="5490682" y="49551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2" name="Freeform 601"/>
            <p:cNvSpPr>
              <a:spLocks noChangeAspect="1"/>
            </p:cNvSpPr>
            <p:nvPr/>
          </p:nvSpPr>
          <p:spPr bwMode="auto">
            <a:xfrm>
              <a:off x="7402970" y="56847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3" name="Freeform 602"/>
            <p:cNvSpPr>
              <a:spLocks noChangeAspect="1"/>
            </p:cNvSpPr>
            <p:nvPr/>
          </p:nvSpPr>
          <p:spPr bwMode="auto">
            <a:xfrm>
              <a:off x="6906332"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4" name="Freeform 603"/>
            <p:cNvSpPr>
              <a:spLocks noChangeAspect="1"/>
            </p:cNvSpPr>
            <p:nvPr/>
          </p:nvSpPr>
          <p:spPr bwMode="auto">
            <a:xfrm>
              <a:off x="7259084" y="569363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5" name="Freeform 604"/>
            <p:cNvSpPr>
              <a:spLocks noChangeAspect="1"/>
            </p:cNvSpPr>
            <p:nvPr/>
          </p:nvSpPr>
          <p:spPr bwMode="auto">
            <a:xfrm>
              <a:off x="6576787" y="575111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6" name="Freeform 605"/>
            <p:cNvSpPr>
              <a:spLocks noChangeAspect="1"/>
            </p:cNvSpPr>
            <p:nvPr/>
          </p:nvSpPr>
          <p:spPr bwMode="auto">
            <a:xfrm>
              <a:off x="6873841"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7" name="Freeform 606"/>
            <p:cNvSpPr>
              <a:spLocks noChangeAspect="1"/>
            </p:cNvSpPr>
            <p:nvPr/>
          </p:nvSpPr>
          <p:spPr bwMode="auto">
            <a:xfrm>
              <a:off x="6901690"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8" name="Freeform 607"/>
            <p:cNvSpPr>
              <a:spLocks noChangeAspect="1"/>
            </p:cNvSpPr>
            <p:nvPr/>
          </p:nvSpPr>
          <p:spPr bwMode="auto">
            <a:xfrm>
              <a:off x="6005886" y="52912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89" name="Freeform 608"/>
            <p:cNvSpPr>
              <a:spLocks noChangeAspect="1"/>
            </p:cNvSpPr>
            <p:nvPr/>
          </p:nvSpPr>
          <p:spPr bwMode="auto">
            <a:xfrm>
              <a:off x="8192020" y="51055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0" name="Freeform 610"/>
            <p:cNvSpPr>
              <a:spLocks noChangeAspect="1"/>
            </p:cNvSpPr>
            <p:nvPr/>
          </p:nvSpPr>
          <p:spPr bwMode="auto">
            <a:xfrm>
              <a:off x="6971312" y="58483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1" name="Freeform 611"/>
            <p:cNvSpPr>
              <a:spLocks noChangeAspect="1"/>
            </p:cNvSpPr>
            <p:nvPr/>
          </p:nvSpPr>
          <p:spPr bwMode="auto">
            <a:xfrm>
              <a:off x="6637126" y="55123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2" name="Freeform 612"/>
            <p:cNvSpPr>
              <a:spLocks noChangeAspect="1"/>
            </p:cNvSpPr>
            <p:nvPr/>
          </p:nvSpPr>
          <p:spPr bwMode="auto">
            <a:xfrm>
              <a:off x="6897049" y="59854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3" name="Freeform 613"/>
            <p:cNvSpPr>
              <a:spLocks noChangeAspect="1"/>
            </p:cNvSpPr>
            <p:nvPr/>
          </p:nvSpPr>
          <p:spPr bwMode="auto">
            <a:xfrm>
              <a:off x="6892407" y="59898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4" name="Freeform 614"/>
            <p:cNvSpPr>
              <a:spLocks noChangeAspect="1"/>
            </p:cNvSpPr>
            <p:nvPr/>
          </p:nvSpPr>
          <p:spPr bwMode="auto">
            <a:xfrm>
              <a:off x="6367921" y="51320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5" name="Freeform 615"/>
            <p:cNvSpPr>
              <a:spLocks noChangeAspect="1"/>
            </p:cNvSpPr>
            <p:nvPr/>
          </p:nvSpPr>
          <p:spPr bwMode="auto">
            <a:xfrm>
              <a:off x="6878483"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6" name="Freeform 616"/>
            <p:cNvSpPr>
              <a:spLocks noChangeAspect="1"/>
            </p:cNvSpPr>
            <p:nvPr/>
          </p:nvSpPr>
          <p:spPr bwMode="auto">
            <a:xfrm>
              <a:off x="6739239" y="62773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7" name="Freeform 617"/>
            <p:cNvSpPr>
              <a:spLocks noChangeAspect="1"/>
            </p:cNvSpPr>
            <p:nvPr/>
          </p:nvSpPr>
          <p:spPr bwMode="auto">
            <a:xfrm>
              <a:off x="6948105" y="57290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8" name="Freeform 618"/>
            <p:cNvSpPr>
              <a:spLocks noChangeAspect="1"/>
            </p:cNvSpPr>
            <p:nvPr/>
          </p:nvSpPr>
          <p:spPr bwMode="auto">
            <a:xfrm>
              <a:off x="6957388" y="575995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899" name="Freeform 619"/>
            <p:cNvSpPr>
              <a:spLocks noChangeAspect="1"/>
            </p:cNvSpPr>
            <p:nvPr/>
          </p:nvSpPr>
          <p:spPr bwMode="auto">
            <a:xfrm>
              <a:off x="6353996" y="484907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0" name="Freeform 620"/>
            <p:cNvSpPr>
              <a:spLocks noChangeAspect="1"/>
            </p:cNvSpPr>
            <p:nvPr/>
          </p:nvSpPr>
          <p:spPr bwMode="auto">
            <a:xfrm>
              <a:off x="7212669" y="60119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1" name="Freeform 621"/>
            <p:cNvSpPr>
              <a:spLocks noChangeAspect="1"/>
            </p:cNvSpPr>
            <p:nvPr/>
          </p:nvSpPr>
          <p:spPr bwMode="auto">
            <a:xfrm>
              <a:off x="6818144" y="632152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2" name="Freeform 622"/>
            <p:cNvSpPr>
              <a:spLocks noChangeAspect="1"/>
            </p:cNvSpPr>
            <p:nvPr/>
          </p:nvSpPr>
          <p:spPr bwMode="auto">
            <a:xfrm>
              <a:off x="6952747" y="58970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3" name="Freeform 623"/>
            <p:cNvSpPr>
              <a:spLocks noChangeAspect="1"/>
            </p:cNvSpPr>
            <p:nvPr/>
          </p:nvSpPr>
          <p:spPr bwMode="auto">
            <a:xfrm>
              <a:off x="6901690" y="59500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4" name="Freeform 624"/>
            <p:cNvSpPr>
              <a:spLocks noChangeAspect="1"/>
            </p:cNvSpPr>
            <p:nvPr/>
          </p:nvSpPr>
          <p:spPr bwMode="auto">
            <a:xfrm>
              <a:off x="5769170" y="51232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5" name="Freeform 625"/>
            <p:cNvSpPr>
              <a:spLocks noChangeAspect="1"/>
            </p:cNvSpPr>
            <p:nvPr/>
          </p:nvSpPr>
          <p:spPr bwMode="auto">
            <a:xfrm>
              <a:off x="6818144"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6" name="Freeform 626"/>
            <p:cNvSpPr>
              <a:spLocks noChangeAspect="1"/>
            </p:cNvSpPr>
            <p:nvPr/>
          </p:nvSpPr>
          <p:spPr bwMode="auto">
            <a:xfrm>
              <a:off x="7291574"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7" name="Freeform 627"/>
            <p:cNvSpPr>
              <a:spLocks noChangeAspect="1"/>
            </p:cNvSpPr>
            <p:nvPr/>
          </p:nvSpPr>
          <p:spPr bwMode="auto">
            <a:xfrm>
              <a:off x="6827427" y="63038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8" name="Freeform 628"/>
            <p:cNvSpPr>
              <a:spLocks noChangeAspect="1"/>
            </p:cNvSpPr>
            <p:nvPr/>
          </p:nvSpPr>
          <p:spPr bwMode="auto">
            <a:xfrm>
              <a:off x="6878483"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09" name="Freeform 629"/>
            <p:cNvSpPr>
              <a:spLocks noChangeAspect="1"/>
            </p:cNvSpPr>
            <p:nvPr/>
          </p:nvSpPr>
          <p:spPr bwMode="auto">
            <a:xfrm>
              <a:off x="6841351" y="61092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0" name="Freeform 630"/>
            <p:cNvSpPr>
              <a:spLocks noChangeAspect="1"/>
            </p:cNvSpPr>
            <p:nvPr/>
          </p:nvSpPr>
          <p:spPr bwMode="auto">
            <a:xfrm>
              <a:off x="5950188" y="490655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lumMod val="75000"/>
              </a:schemeClr>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1" name="Freeform 631"/>
            <p:cNvSpPr>
              <a:spLocks noChangeAspect="1"/>
            </p:cNvSpPr>
            <p:nvPr/>
          </p:nvSpPr>
          <p:spPr bwMode="auto">
            <a:xfrm>
              <a:off x="7161613"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2" name="Freeform 632"/>
            <p:cNvSpPr>
              <a:spLocks noChangeAspect="1"/>
            </p:cNvSpPr>
            <p:nvPr/>
          </p:nvSpPr>
          <p:spPr bwMode="auto">
            <a:xfrm>
              <a:off x="6878483"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3" name="Freeform 633"/>
            <p:cNvSpPr>
              <a:spLocks noChangeAspect="1"/>
            </p:cNvSpPr>
            <p:nvPr/>
          </p:nvSpPr>
          <p:spPr bwMode="auto">
            <a:xfrm>
              <a:off x="6576787" y="55344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4" name="Freeform 634"/>
            <p:cNvSpPr>
              <a:spLocks noChangeAspect="1"/>
            </p:cNvSpPr>
            <p:nvPr/>
          </p:nvSpPr>
          <p:spPr bwMode="auto">
            <a:xfrm>
              <a:off x="6878483"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5" name="Freeform 635"/>
            <p:cNvSpPr>
              <a:spLocks noChangeAspect="1"/>
            </p:cNvSpPr>
            <p:nvPr/>
          </p:nvSpPr>
          <p:spPr bwMode="auto">
            <a:xfrm>
              <a:off x="6883124" y="59722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6" name="Freeform 636"/>
            <p:cNvSpPr>
              <a:spLocks noChangeAspect="1"/>
            </p:cNvSpPr>
            <p:nvPr/>
          </p:nvSpPr>
          <p:spPr bwMode="auto">
            <a:xfrm>
              <a:off x="5940905" y="50701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7" name="Freeform 637"/>
            <p:cNvSpPr>
              <a:spLocks noChangeAspect="1"/>
            </p:cNvSpPr>
            <p:nvPr/>
          </p:nvSpPr>
          <p:spPr bwMode="auto">
            <a:xfrm>
              <a:off x="6720673" y="62551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8" name="Freeform 638"/>
            <p:cNvSpPr>
              <a:spLocks noChangeAspect="1"/>
            </p:cNvSpPr>
            <p:nvPr/>
          </p:nvSpPr>
          <p:spPr bwMode="auto">
            <a:xfrm>
              <a:off x="5161137" y="50878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19" name="Freeform 639"/>
            <p:cNvSpPr>
              <a:spLocks noChangeAspect="1"/>
            </p:cNvSpPr>
            <p:nvPr/>
          </p:nvSpPr>
          <p:spPr bwMode="auto">
            <a:xfrm>
              <a:off x="7082708"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0" name="Freeform 640"/>
            <p:cNvSpPr>
              <a:spLocks noChangeAspect="1"/>
            </p:cNvSpPr>
            <p:nvPr/>
          </p:nvSpPr>
          <p:spPr bwMode="auto">
            <a:xfrm>
              <a:off x="6711390"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1" name="Freeform 641"/>
            <p:cNvSpPr>
              <a:spLocks noChangeAspect="1"/>
            </p:cNvSpPr>
            <p:nvPr/>
          </p:nvSpPr>
          <p:spPr bwMode="auto">
            <a:xfrm>
              <a:off x="5179703" y="48269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2" name="Freeform 642"/>
            <p:cNvSpPr>
              <a:spLocks noChangeAspect="1"/>
            </p:cNvSpPr>
            <p:nvPr/>
          </p:nvSpPr>
          <p:spPr bwMode="auto">
            <a:xfrm>
              <a:off x="6692824" y="61092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3" name="Freeform 643"/>
            <p:cNvSpPr>
              <a:spLocks noChangeAspect="1"/>
            </p:cNvSpPr>
            <p:nvPr/>
          </p:nvSpPr>
          <p:spPr bwMode="auto">
            <a:xfrm>
              <a:off x="6859917"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4" name="Freeform 644"/>
            <p:cNvSpPr>
              <a:spLocks noChangeAspect="1"/>
            </p:cNvSpPr>
            <p:nvPr/>
          </p:nvSpPr>
          <p:spPr bwMode="auto">
            <a:xfrm>
              <a:off x="6845993" y="62375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5" name="Freeform 645"/>
            <p:cNvSpPr>
              <a:spLocks noChangeAspect="1"/>
            </p:cNvSpPr>
            <p:nvPr/>
          </p:nvSpPr>
          <p:spPr bwMode="auto">
            <a:xfrm>
              <a:off x="5843434" y="54460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6" name="Freeform 646"/>
            <p:cNvSpPr>
              <a:spLocks noChangeAspect="1"/>
            </p:cNvSpPr>
            <p:nvPr/>
          </p:nvSpPr>
          <p:spPr bwMode="auto">
            <a:xfrm>
              <a:off x="8224511" y="59324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7" name="Freeform 647"/>
            <p:cNvSpPr>
              <a:spLocks noChangeAspect="1"/>
            </p:cNvSpPr>
            <p:nvPr/>
          </p:nvSpPr>
          <p:spPr bwMode="auto">
            <a:xfrm>
              <a:off x="6418977" y="58174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8" name="Freeform 648"/>
            <p:cNvSpPr>
              <a:spLocks noChangeAspect="1"/>
            </p:cNvSpPr>
            <p:nvPr/>
          </p:nvSpPr>
          <p:spPr bwMode="auto">
            <a:xfrm>
              <a:off x="5346796" y="50834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29" name="Freeform 649"/>
            <p:cNvSpPr>
              <a:spLocks noChangeAspect="1"/>
            </p:cNvSpPr>
            <p:nvPr/>
          </p:nvSpPr>
          <p:spPr bwMode="auto">
            <a:xfrm>
              <a:off x="6878483"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0" name="Freeform 650"/>
            <p:cNvSpPr>
              <a:spLocks noChangeAspect="1"/>
            </p:cNvSpPr>
            <p:nvPr/>
          </p:nvSpPr>
          <p:spPr bwMode="auto">
            <a:xfrm>
              <a:off x="7398328" y="550791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1" name="Freeform 651"/>
            <p:cNvSpPr>
              <a:spLocks noChangeAspect="1"/>
            </p:cNvSpPr>
            <p:nvPr/>
          </p:nvSpPr>
          <p:spPr bwMode="auto">
            <a:xfrm>
              <a:off x="6892407" y="60915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2" name="Freeform 652"/>
            <p:cNvSpPr>
              <a:spLocks noChangeAspect="1"/>
            </p:cNvSpPr>
            <p:nvPr/>
          </p:nvSpPr>
          <p:spPr bwMode="auto">
            <a:xfrm>
              <a:off x="6558221" y="51364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3" name="Freeform 653"/>
            <p:cNvSpPr>
              <a:spLocks noChangeAspect="1"/>
            </p:cNvSpPr>
            <p:nvPr/>
          </p:nvSpPr>
          <p:spPr bwMode="auto">
            <a:xfrm>
              <a:off x="6845993"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4" name="Freeform 654"/>
            <p:cNvSpPr>
              <a:spLocks noChangeAspect="1"/>
            </p:cNvSpPr>
            <p:nvPr/>
          </p:nvSpPr>
          <p:spPr bwMode="auto">
            <a:xfrm>
              <a:off x="6869200" y="61844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5" name="Freeform 655"/>
            <p:cNvSpPr>
              <a:spLocks noChangeAspect="1"/>
            </p:cNvSpPr>
            <p:nvPr/>
          </p:nvSpPr>
          <p:spPr bwMode="auto">
            <a:xfrm>
              <a:off x="6131205" y="53177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6" name="Freeform 656"/>
            <p:cNvSpPr>
              <a:spLocks noChangeAspect="1"/>
            </p:cNvSpPr>
            <p:nvPr/>
          </p:nvSpPr>
          <p:spPr bwMode="auto">
            <a:xfrm>
              <a:off x="6915615"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7" name="Freeform 657"/>
            <p:cNvSpPr>
              <a:spLocks noChangeAspect="1"/>
            </p:cNvSpPr>
            <p:nvPr/>
          </p:nvSpPr>
          <p:spPr bwMode="auto">
            <a:xfrm>
              <a:off x="6716031"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8" name="Freeform 658"/>
            <p:cNvSpPr>
              <a:spLocks noChangeAspect="1"/>
            </p:cNvSpPr>
            <p:nvPr/>
          </p:nvSpPr>
          <p:spPr bwMode="auto">
            <a:xfrm>
              <a:off x="6920256"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39" name="Freeform 659"/>
            <p:cNvSpPr>
              <a:spLocks noChangeAspect="1"/>
            </p:cNvSpPr>
            <p:nvPr/>
          </p:nvSpPr>
          <p:spPr bwMode="auto">
            <a:xfrm>
              <a:off x="6929539"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0" name="Freeform 660"/>
            <p:cNvSpPr>
              <a:spLocks noChangeAspect="1"/>
            </p:cNvSpPr>
            <p:nvPr/>
          </p:nvSpPr>
          <p:spPr bwMode="auto">
            <a:xfrm>
              <a:off x="6251884" y="51409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1" name="Freeform 661"/>
            <p:cNvSpPr>
              <a:spLocks noChangeAspect="1"/>
            </p:cNvSpPr>
            <p:nvPr/>
          </p:nvSpPr>
          <p:spPr bwMode="auto">
            <a:xfrm>
              <a:off x="7324065"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2" name="Freeform 662"/>
            <p:cNvSpPr>
              <a:spLocks noChangeAspect="1"/>
            </p:cNvSpPr>
            <p:nvPr/>
          </p:nvSpPr>
          <p:spPr bwMode="auto">
            <a:xfrm>
              <a:off x="6924898" y="60252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3" name="Freeform 663"/>
            <p:cNvSpPr>
              <a:spLocks noChangeAspect="1"/>
            </p:cNvSpPr>
            <p:nvPr/>
          </p:nvSpPr>
          <p:spPr bwMode="auto">
            <a:xfrm>
              <a:off x="6627843" y="59766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4" name="Freeform 664"/>
            <p:cNvSpPr>
              <a:spLocks noChangeAspect="1"/>
            </p:cNvSpPr>
            <p:nvPr/>
          </p:nvSpPr>
          <p:spPr bwMode="auto">
            <a:xfrm>
              <a:off x="6943464" y="59677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5" name="Freeform 665"/>
            <p:cNvSpPr>
              <a:spLocks noChangeAspect="1"/>
            </p:cNvSpPr>
            <p:nvPr/>
          </p:nvSpPr>
          <p:spPr bwMode="auto">
            <a:xfrm>
              <a:off x="6948105" y="59766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6" name="Freeform 666"/>
            <p:cNvSpPr>
              <a:spLocks noChangeAspect="1"/>
            </p:cNvSpPr>
            <p:nvPr/>
          </p:nvSpPr>
          <p:spPr bwMode="auto">
            <a:xfrm>
              <a:off x="6233318" y="51453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7" name="Freeform 667"/>
            <p:cNvSpPr>
              <a:spLocks noChangeAspect="1"/>
            </p:cNvSpPr>
            <p:nvPr/>
          </p:nvSpPr>
          <p:spPr bwMode="auto">
            <a:xfrm>
              <a:off x="6934181" y="60473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8" name="Freeform 668"/>
            <p:cNvSpPr>
              <a:spLocks noChangeAspect="1"/>
            </p:cNvSpPr>
            <p:nvPr/>
          </p:nvSpPr>
          <p:spPr bwMode="auto">
            <a:xfrm>
              <a:off x="6850634"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49" name="Freeform 669"/>
            <p:cNvSpPr>
              <a:spLocks noChangeAspect="1"/>
            </p:cNvSpPr>
            <p:nvPr/>
          </p:nvSpPr>
          <p:spPr bwMode="auto">
            <a:xfrm>
              <a:off x="6892407"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0" name="Freeform 670"/>
            <p:cNvSpPr>
              <a:spLocks noChangeAspect="1"/>
            </p:cNvSpPr>
            <p:nvPr/>
          </p:nvSpPr>
          <p:spPr bwMode="auto">
            <a:xfrm>
              <a:off x="6859917"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1" name="Freeform 671"/>
            <p:cNvSpPr>
              <a:spLocks noChangeAspect="1"/>
            </p:cNvSpPr>
            <p:nvPr/>
          </p:nvSpPr>
          <p:spPr bwMode="auto">
            <a:xfrm>
              <a:off x="6098715" y="47739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2" name="Freeform 672"/>
            <p:cNvSpPr>
              <a:spLocks noChangeAspect="1"/>
            </p:cNvSpPr>
            <p:nvPr/>
          </p:nvSpPr>
          <p:spPr bwMode="auto">
            <a:xfrm>
              <a:off x="7751080"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3" name="Freeform 673"/>
            <p:cNvSpPr>
              <a:spLocks noChangeAspect="1"/>
            </p:cNvSpPr>
            <p:nvPr/>
          </p:nvSpPr>
          <p:spPr bwMode="auto">
            <a:xfrm>
              <a:off x="6827427"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4" name="Freeform 674"/>
            <p:cNvSpPr>
              <a:spLocks noChangeAspect="1"/>
            </p:cNvSpPr>
            <p:nvPr/>
          </p:nvSpPr>
          <p:spPr bwMode="auto">
            <a:xfrm>
              <a:off x="6878483"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5" name="Freeform 675"/>
            <p:cNvSpPr>
              <a:spLocks noChangeAspect="1"/>
            </p:cNvSpPr>
            <p:nvPr/>
          </p:nvSpPr>
          <p:spPr bwMode="auto">
            <a:xfrm>
              <a:off x="6869200" y="61932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6" name="Freeform 676"/>
            <p:cNvSpPr>
              <a:spLocks noChangeAspect="1"/>
            </p:cNvSpPr>
            <p:nvPr/>
          </p:nvSpPr>
          <p:spPr bwMode="auto">
            <a:xfrm>
              <a:off x="6845993" y="62109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7" name="Freeform 677"/>
            <p:cNvSpPr>
              <a:spLocks noChangeAspect="1"/>
            </p:cNvSpPr>
            <p:nvPr/>
          </p:nvSpPr>
          <p:spPr bwMode="auto">
            <a:xfrm>
              <a:off x="6033734" y="394703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8" name="Freeform 678"/>
            <p:cNvSpPr>
              <a:spLocks noChangeAspect="1"/>
            </p:cNvSpPr>
            <p:nvPr/>
          </p:nvSpPr>
          <p:spPr bwMode="auto">
            <a:xfrm>
              <a:off x="6883124"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59" name="Freeform 679"/>
            <p:cNvSpPr>
              <a:spLocks noChangeAspect="1"/>
            </p:cNvSpPr>
            <p:nvPr/>
          </p:nvSpPr>
          <p:spPr bwMode="auto">
            <a:xfrm>
              <a:off x="6869200"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0" name="Freeform 680"/>
            <p:cNvSpPr>
              <a:spLocks noChangeAspect="1"/>
            </p:cNvSpPr>
            <p:nvPr/>
          </p:nvSpPr>
          <p:spPr bwMode="auto">
            <a:xfrm>
              <a:off x="6892407" y="61711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1" name="Freeform 681"/>
            <p:cNvSpPr>
              <a:spLocks noChangeAspect="1"/>
            </p:cNvSpPr>
            <p:nvPr/>
          </p:nvSpPr>
          <p:spPr bwMode="auto">
            <a:xfrm>
              <a:off x="6873841"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2" name="Freeform 682"/>
            <p:cNvSpPr>
              <a:spLocks noChangeAspect="1"/>
            </p:cNvSpPr>
            <p:nvPr/>
          </p:nvSpPr>
          <p:spPr bwMode="auto">
            <a:xfrm>
              <a:off x="6047659" y="45483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3" name="Freeform 683"/>
            <p:cNvSpPr>
              <a:spLocks noChangeAspect="1"/>
            </p:cNvSpPr>
            <p:nvPr/>
          </p:nvSpPr>
          <p:spPr bwMode="auto">
            <a:xfrm>
              <a:off x="8159530" y="51409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4" name="Freeform 684"/>
            <p:cNvSpPr>
              <a:spLocks noChangeAspect="1"/>
            </p:cNvSpPr>
            <p:nvPr/>
          </p:nvSpPr>
          <p:spPr bwMode="auto">
            <a:xfrm>
              <a:off x="6855276" y="62109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5" name="Freeform 685"/>
            <p:cNvSpPr>
              <a:spLocks noChangeAspect="1"/>
            </p:cNvSpPr>
            <p:nvPr/>
          </p:nvSpPr>
          <p:spPr bwMode="auto">
            <a:xfrm>
              <a:off x="7291574" y="55167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6" name="Freeform 686"/>
            <p:cNvSpPr>
              <a:spLocks noChangeAspect="1"/>
            </p:cNvSpPr>
            <p:nvPr/>
          </p:nvSpPr>
          <p:spPr bwMode="auto">
            <a:xfrm>
              <a:off x="6892407"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7" name="Freeform 687"/>
            <p:cNvSpPr>
              <a:spLocks noChangeAspect="1"/>
            </p:cNvSpPr>
            <p:nvPr/>
          </p:nvSpPr>
          <p:spPr bwMode="auto">
            <a:xfrm>
              <a:off x="6883124"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8" name="Freeform 688"/>
            <p:cNvSpPr>
              <a:spLocks noChangeAspect="1"/>
            </p:cNvSpPr>
            <p:nvPr/>
          </p:nvSpPr>
          <p:spPr bwMode="auto">
            <a:xfrm>
              <a:off x="6864559"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69" name="Freeform 689"/>
            <p:cNvSpPr>
              <a:spLocks noChangeAspect="1"/>
            </p:cNvSpPr>
            <p:nvPr/>
          </p:nvSpPr>
          <p:spPr bwMode="auto">
            <a:xfrm>
              <a:off x="5732039" y="555655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0" name="Freeform 690"/>
            <p:cNvSpPr>
              <a:spLocks noChangeAspect="1"/>
            </p:cNvSpPr>
            <p:nvPr/>
          </p:nvSpPr>
          <p:spPr bwMode="auto">
            <a:xfrm>
              <a:off x="7542214" y="581301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1" name="Freeform 691"/>
            <p:cNvSpPr>
              <a:spLocks noChangeAspect="1"/>
            </p:cNvSpPr>
            <p:nvPr/>
          </p:nvSpPr>
          <p:spPr bwMode="auto">
            <a:xfrm>
              <a:off x="6859917"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2" name="Freeform 692"/>
            <p:cNvSpPr>
              <a:spLocks noChangeAspect="1"/>
            </p:cNvSpPr>
            <p:nvPr/>
          </p:nvSpPr>
          <p:spPr bwMode="auto">
            <a:xfrm>
              <a:off x="7249801" y="569805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3" name="Freeform 693"/>
            <p:cNvSpPr>
              <a:spLocks noChangeAspect="1"/>
            </p:cNvSpPr>
            <p:nvPr/>
          </p:nvSpPr>
          <p:spPr bwMode="auto">
            <a:xfrm>
              <a:off x="7245159" y="58749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4" name="Freeform 694"/>
            <p:cNvSpPr>
              <a:spLocks noChangeAspect="1"/>
            </p:cNvSpPr>
            <p:nvPr/>
          </p:nvSpPr>
          <p:spPr bwMode="auto">
            <a:xfrm>
              <a:off x="6651051" y="58926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5" name="Freeform 695"/>
            <p:cNvSpPr>
              <a:spLocks noChangeAspect="1"/>
            </p:cNvSpPr>
            <p:nvPr/>
          </p:nvSpPr>
          <p:spPr bwMode="auto">
            <a:xfrm>
              <a:off x="6850634" y="62375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6" name="Freeform 696"/>
            <p:cNvSpPr>
              <a:spLocks noChangeAspect="1"/>
            </p:cNvSpPr>
            <p:nvPr/>
          </p:nvSpPr>
          <p:spPr bwMode="auto">
            <a:xfrm>
              <a:off x="6855276"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7" name="Freeform 697"/>
            <p:cNvSpPr>
              <a:spLocks noChangeAspect="1"/>
            </p:cNvSpPr>
            <p:nvPr/>
          </p:nvSpPr>
          <p:spPr bwMode="auto">
            <a:xfrm>
              <a:off x="6015169" y="562730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8" name="Freeform 698"/>
            <p:cNvSpPr>
              <a:spLocks noChangeAspect="1"/>
            </p:cNvSpPr>
            <p:nvPr/>
          </p:nvSpPr>
          <p:spPr bwMode="auto">
            <a:xfrm>
              <a:off x="7240518" y="52779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79" name="Freeform 699"/>
            <p:cNvSpPr>
              <a:spLocks noChangeAspect="1"/>
            </p:cNvSpPr>
            <p:nvPr/>
          </p:nvSpPr>
          <p:spPr bwMode="auto">
            <a:xfrm>
              <a:off x="7143047" y="583512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0" name="Freeform 700"/>
            <p:cNvSpPr>
              <a:spLocks noChangeAspect="1"/>
            </p:cNvSpPr>
            <p:nvPr/>
          </p:nvSpPr>
          <p:spPr bwMode="auto">
            <a:xfrm>
              <a:off x="8252360" y="550791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1" name="Freeform 701"/>
            <p:cNvSpPr>
              <a:spLocks noChangeAspect="1"/>
            </p:cNvSpPr>
            <p:nvPr/>
          </p:nvSpPr>
          <p:spPr bwMode="auto">
            <a:xfrm>
              <a:off x="6915615" y="59677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2" name="Freeform 702"/>
            <p:cNvSpPr>
              <a:spLocks noChangeAspect="1"/>
            </p:cNvSpPr>
            <p:nvPr/>
          </p:nvSpPr>
          <p:spPr bwMode="auto">
            <a:xfrm>
              <a:off x="7792854"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3" name="Freeform 703"/>
            <p:cNvSpPr>
              <a:spLocks noChangeAspect="1"/>
            </p:cNvSpPr>
            <p:nvPr/>
          </p:nvSpPr>
          <p:spPr bwMode="auto">
            <a:xfrm>
              <a:off x="8182737" y="54194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4" name="Freeform 704"/>
            <p:cNvSpPr>
              <a:spLocks noChangeAspect="1"/>
            </p:cNvSpPr>
            <p:nvPr/>
          </p:nvSpPr>
          <p:spPr bwMode="auto">
            <a:xfrm>
              <a:off x="6530372" y="552560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5" name="Freeform 705"/>
            <p:cNvSpPr>
              <a:spLocks noChangeAspect="1"/>
            </p:cNvSpPr>
            <p:nvPr/>
          </p:nvSpPr>
          <p:spPr bwMode="auto">
            <a:xfrm>
              <a:off x="6813502" y="63259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6" name="Freeform 706"/>
            <p:cNvSpPr>
              <a:spLocks noChangeAspect="1"/>
            </p:cNvSpPr>
            <p:nvPr/>
          </p:nvSpPr>
          <p:spPr bwMode="auto">
            <a:xfrm>
              <a:off x="6869200" y="61667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7" name="Freeform 707"/>
            <p:cNvSpPr>
              <a:spLocks noChangeAspect="1"/>
            </p:cNvSpPr>
            <p:nvPr/>
          </p:nvSpPr>
          <p:spPr bwMode="auto">
            <a:xfrm>
              <a:off x="6145130" y="569363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8" name="Freeform 708"/>
            <p:cNvSpPr>
              <a:spLocks noChangeAspect="1"/>
            </p:cNvSpPr>
            <p:nvPr/>
          </p:nvSpPr>
          <p:spPr bwMode="auto">
            <a:xfrm>
              <a:off x="6618560" y="60075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89" name="Freeform 709"/>
            <p:cNvSpPr>
              <a:spLocks noChangeAspect="1"/>
            </p:cNvSpPr>
            <p:nvPr/>
          </p:nvSpPr>
          <p:spPr bwMode="auto">
            <a:xfrm>
              <a:off x="6832068" y="61932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0" name="Freeform 710"/>
            <p:cNvSpPr>
              <a:spLocks noChangeAspect="1"/>
            </p:cNvSpPr>
            <p:nvPr/>
          </p:nvSpPr>
          <p:spPr bwMode="auto">
            <a:xfrm>
              <a:off x="6558221" y="57643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1" name="Freeform 711"/>
            <p:cNvSpPr>
              <a:spLocks noChangeAspect="1"/>
            </p:cNvSpPr>
            <p:nvPr/>
          </p:nvSpPr>
          <p:spPr bwMode="auto">
            <a:xfrm>
              <a:off x="6924898"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2" name="Freeform 712"/>
            <p:cNvSpPr>
              <a:spLocks noChangeAspect="1"/>
            </p:cNvSpPr>
            <p:nvPr/>
          </p:nvSpPr>
          <p:spPr bwMode="auto">
            <a:xfrm>
              <a:off x="6934181" y="59987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3" name="Freeform 713"/>
            <p:cNvSpPr>
              <a:spLocks noChangeAspect="1"/>
            </p:cNvSpPr>
            <p:nvPr/>
          </p:nvSpPr>
          <p:spPr bwMode="auto">
            <a:xfrm>
              <a:off x="6038376" y="54504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4" name="Freeform 714"/>
            <p:cNvSpPr>
              <a:spLocks noChangeAspect="1"/>
            </p:cNvSpPr>
            <p:nvPr/>
          </p:nvSpPr>
          <p:spPr bwMode="auto">
            <a:xfrm>
              <a:off x="7022369"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5" name="Freeform 715"/>
            <p:cNvSpPr>
              <a:spLocks noChangeAspect="1"/>
            </p:cNvSpPr>
            <p:nvPr/>
          </p:nvSpPr>
          <p:spPr bwMode="auto">
            <a:xfrm>
              <a:off x="6794936"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6" name="Freeform 716"/>
            <p:cNvSpPr>
              <a:spLocks noChangeAspect="1"/>
            </p:cNvSpPr>
            <p:nvPr/>
          </p:nvSpPr>
          <p:spPr bwMode="auto">
            <a:xfrm>
              <a:off x="6938822" y="590145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7" name="Freeform 717"/>
            <p:cNvSpPr>
              <a:spLocks noChangeAspect="1"/>
            </p:cNvSpPr>
            <p:nvPr/>
          </p:nvSpPr>
          <p:spPr bwMode="auto">
            <a:xfrm>
              <a:off x="6948105" y="58483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8" name="Freeform 718"/>
            <p:cNvSpPr>
              <a:spLocks noChangeAspect="1"/>
            </p:cNvSpPr>
            <p:nvPr/>
          </p:nvSpPr>
          <p:spPr bwMode="auto">
            <a:xfrm>
              <a:off x="6056942" y="54813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999" name="Freeform 719"/>
            <p:cNvSpPr>
              <a:spLocks noChangeAspect="1"/>
            </p:cNvSpPr>
            <p:nvPr/>
          </p:nvSpPr>
          <p:spPr bwMode="auto">
            <a:xfrm>
              <a:off x="6869200"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0" name="Freeform 720"/>
            <p:cNvSpPr>
              <a:spLocks noChangeAspect="1"/>
            </p:cNvSpPr>
            <p:nvPr/>
          </p:nvSpPr>
          <p:spPr bwMode="auto">
            <a:xfrm>
              <a:off x="6729956"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1" name="Freeform 721"/>
            <p:cNvSpPr>
              <a:spLocks noChangeAspect="1"/>
            </p:cNvSpPr>
            <p:nvPr/>
          </p:nvSpPr>
          <p:spPr bwMode="auto">
            <a:xfrm>
              <a:off x="6869200"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2" name="Freeform 722"/>
            <p:cNvSpPr>
              <a:spLocks noChangeAspect="1"/>
            </p:cNvSpPr>
            <p:nvPr/>
          </p:nvSpPr>
          <p:spPr bwMode="auto">
            <a:xfrm>
              <a:off x="6864559"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3" name="Freeform 723"/>
            <p:cNvSpPr>
              <a:spLocks noChangeAspect="1"/>
            </p:cNvSpPr>
            <p:nvPr/>
          </p:nvSpPr>
          <p:spPr bwMode="auto">
            <a:xfrm>
              <a:off x="6033734" y="54858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4" name="Freeform 724"/>
            <p:cNvSpPr>
              <a:spLocks noChangeAspect="1"/>
            </p:cNvSpPr>
            <p:nvPr/>
          </p:nvSpPr>
          <p:spPr bwMode="auto">
            <a:xfrm>
              <a:off x="6841351"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5" name="Freeform 725"/>
            <p:cNvSpPr>
              <a:spLocks noChangeAspect="1"/>
            </p:cNvSpPr>
            <p:nvPr/>
          </p:nvSpPr>
          <p:spPr bwMode="auto">
            <a:xfrm>
              <a:off x="6753163" y="63126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6" name="Freeform 726"/>
            <p:cNvSpPr>
              <a:spLocks noChangeAspect="1"/>
            </p:cNvSpPr>
            <p:nvPr/>
          </p:nvSpPr>
          <p:spPr bwMode="auto">
            <a:xfrm>
              <a:off x="6897049"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7" name="Freeform 727"/>
            <p:cNvSpPr>
              <a:spLocks noChangeAspect="1"/>
            </p:cNvSpPr>
            <p:nvPr/>
          </p:nvSpPr>
          <p:spPr bwMode="auto">
            <a:xfrm>
              <a:off x="6901690"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8" name="Freeform 728"/>
            <p:cNvSpPr>
              <a:spLocks noChangeAspect="1"/>
            </p:cNvSpPr>
            <p:nvPr/>
          </p:nvSpPr>
          <p:spPr bwMode="auto">
            <a:xfrm>
              <a:off x="6061583" y="562730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09" name="Freeform 729"/>
            <p:cNvSpPr>
              <a:spLocks noChangeAspect="1"/>
            </p:cNvSpPr>
            <p:nvPr/>
          </p:nvSpPr>
          <p:spPr bwMode="auto">
            <a:xfrm>
              <a:off x="6948105" y="60562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0" name="Freeform 730"/>
            <p:cNvSpPr>
              <a:spLocks noChangeAspect="1"/>
            </p:cNvSpPr>
            <p:nvPr/>
          </p:nvSpPr>
          <p:spPr bwMode="auto">
            <a:xfrm>
              <a:off x="6776370" y="63568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1" name="Freeform 731"/>
            <p:cNvSpPr>
              <a:spLocks noChangeAspect="1"/>
            </p:cNvSpPr>
            <p:nvPr/>
          </p:nvSpPr>
          <p:spPr bwMode="auto">
            <a:xfrm>
              <a:off x="6943464"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2" name="Freeform 732"/>
            <p:cNvSpPr>
              <a:spLocks noChangeAspect="1"/>
            </p:cNvSpPr>
            <p:nvPr/>
          </p:nvSpPr>
          <p:spPr bwMode="auto">
            <a:xfrm>
              <a:off x="6943464"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3" name="Freeform 733"/>
            <p:cNvSpPr>
              <a:spLocks noChangeAspect="1"/>
            </p:cNvSpPr>
            <p:nvPr/>
          </p:nvSpPr>
          <p:spPr bwMode="auto">
            <a:xfrm>
              <a:off x="6024452" y="56051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4" name="Freeform 734"/>
            <p:cNvSpPr>
              <a:spLocks noChangeAspect="1"/>
            </p:cNvSpPr>
            <p:nvPr/>
          </p:nvSpPr>
          <p:spPr bwMode="auto">
            <a:xfrm>
              <a:off x="6878483"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5" name="Freeform 735"/>
            <p:cNvSpPr>
              <a:spLocks noChangeAspect="1"/>
            </p:cNvSpPr>
            <p:nvPr/>
          </p:nvSpPr>
          <p:spPr bwMode="auto">
            <a:xfrm>
              <a:off x="6762446" y="63303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6" name="Freeform 736"/>
            <p:cNvSpPr>
              <a:spLocks noChangeAspect="1"/>
            </p:cNvSpPr>
            <p:nvPr/>
          </p:nvSpPr>
          <p:spPr bwMode="auto">
            <a:xfrm>
              <a:off x="6897049" y="61844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7" name="Freeform 737"/>
            <p:cNvSpPr>
              <a:spLocks noChangeAspect="1"/>
            </p:cNvSpPr>
            <p:nvPr/>
          </p:nvSpPr>
          <p:spPr bwMode="auto">
            <a:xfrm>
              <a:off x="6887766"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8" name="Freeform 738"/>
            <p:cNvSpPr>
              <a:spLocks noChangeAspect="1"/>
            </p:cNvSpPr>
            <p:nvPr/>
          </p:nvSpPr>
          <p:spPr bwMode="auto">
            <a:xfrm>
              <a:off x="5959471" y="556982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19" name="Freeform 739"/>
            <p:cNvSpPr>
              <a:spLocks noChangeAspect="1"/>
            </p:cNvSpPr>
            <p:nvPr/>
          </p:nvSpPr>
          <p:spPr bwMode="auto">
            <a:xfrm>
              <a:off x="6845993"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0" name="Freeform 740"/>
            <p:cNvSpPr>
              <a:spLocks noChangeAspect="1"/>
            </p:cNvSpPr>
            <p:nvPr/>
          </p:nvSpPr>
          <p:spPr bwMode="auto">
            <a:xfrm>
              <a:off x="7170896"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1" name="Freeform 741"/>
            <p:cNvSpPr>
              <a:spLocks noChangeAspect="1"/>
            </p:cNvSpPr>
            <p:nvPr/>
          </p:nvSpPr>
          <p:spPr bwMode="auto">
            <a:xfrm>
              <a:off x="6678900" y="60429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2" name="Freeform 742"/>
            <p:cNvSpPr>
              <a:spLocks noChangeAspect="1"/>
            </p:cNvSpPr>
            <p:nvPr/>
          </p:nvSpPr>
          <p:spPr bwMode="auto">
            <a:xfrm>
              <a:off x="6873841"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3" name="Freeform 743"/>
            <p:cNvSpPr>
              <a:spLocks noChangeAspect="1"/>
            </p:cNvSpPr>
            <p:nvPr/>
          </p:nvSpPr>
          <p:spPr bwMode="auto">
            <a:xfrm>
              <a:off x="6887766"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4" name="Freeform 744"/>
            <p:cNvSpPr>
              <a:spLocks noChangeAspect="1"/>
            </p:cNvSpPr>
            <p:nvPr/>
          </p:nvSpPr>
          <p:spPr bwMode="auto">
            <a:xfrm>
              <a:off x="6131205" y="549907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5" name="Freeform 745"/>
            <p:cNvSpPr>
              <a:spLocks noChangeAspect="1"/>
            </p:cNvSpPr>
            <p:nvPr/>
          </p:nvSpPr>
          <p:spPr bwMode="auto">
            <a:xfrm>
              <a:off x="6836710" y="635247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6" name="Freeform 746"/>
            <p:cNvSpPr>
              <a:spLocks noChangeAspect="1"/>
            </p:cNvSpPr>
            <p:nvPr/>
          </p:nvSpPr>
          <p:spPr bwMode="auto">
            <a:xfrm>
              <a:off x="5337513" y="53266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7" name="Freeform 747"/>
            <p:cNvSpPr>
              <a:spLocks noChangeAspect="1"/>
            </p:cNvSpPr>
            <p:nvPr/>
          </p:nvSpPr>
          <p:spPr bwMode="auto">
            <a:xfrm>
              <a:off x="6915615"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8" name="Freeform 748"/>
            <p:cNvSpPr>
              <a:spLocks noChangeAspect="1"/>
            </p:cNvSpPr>
            <p:nvPr/>
          </p:nvSpPr>
          <p:spPr bwMode="auto">
            <a:xfrm>
              <a:off x="6423618" y="58307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29" name="Freeform 749"/>
            <p:cNvSpPr>
              <a:spLocks noChangeAspect="1"/>
            </p:cNvSpPr>
            <p:nvPr/>
          </p:nvSpPr>
          <p:spPr bwMode="auto">
            <a:xfrm>
              <a:off x="6576787" y="58970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0" name="Freeform 750"/>
            <p:cNvSpPr>
              <a:spLocks noChangeAspect="1"/>
            </p:cNvSpPr>
            <p:nvPr/>
          </p:nvSpPr>
          <p:spPr bwMode="auto">
            <a:xfrm>
              <a:off x="6855276"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1" name="Freeform 751"/>
            <p:cNvSpPr>
              <a:spLocks noChangeAspect="1"/>
            </p:cNvSpPr>
            <p:nvPr/>
          </p:nvSpPr>
          <p:spPr bwMode="auto">
            <a:xfrm>
              <a:off x="6883124"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2" name="Freeform 752"/>
            <p:cNvSpPr>
              <a:spLocks noChangeAspect="1"/>
            </p:cNvSpPr>
            <p:nvPr/>
          </p:nvSpPr>
          <p:spPr bwMode="auto">
            <a:xfrm>
              <a:off x="6070866" y="495961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3" name="Freeform 753"/>
            <p:cNvSpPr>
              <a:spLocks noChangeAspect="1"/>
            </p:cNvSpPr>
            <p:nvPr/>
          </p:nvSpPr>
          <p:spPr bwMode="auto">
            <a:xfrm>
              <a:off x="6920256" y="60473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4" name="Freeform 754"/>
            <p:cNvSpPr>
              <a:spLocks noChangeAspect="1"/>
            </p:cNvSpPr>
            <p:nvPr/>
          </p:nvSpPr>
          <p:spPr bwMode="auto">
            <a:xfrm>
              <a:off x="6943464"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5" name="Freeform 755"/>
            <p:cNvSpPr>
              <a:spLocks noChangeAspect="1"/>
            </p:cNvSpPr>
            <p:nvPr/>
          </p:nvSpPr>
          <p:spPr bwMode="auto">
            <a:xfrm>
              <a:off x="6785653" y="63878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6" name="Freeform 756"/>
            <p:cNvSpPr>
              <a:spLocks noChangeAspect="1"/>
            </p:cNvSpPr>
            <p:nvPr/>
          </p:nvSpPr>
          <p:spPr bwMode="auto">
            <a:xfrm>
              <a:off x="6901690"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7" name="Freeform 757"/>
            <p:cNvSpPr>
              <a:spLocks noChangeAspect="1"/>
            </p:cNvSpPr>
            <p:nvPr/>
          </p:nvSpPr>
          <p:spPr bwMode="auto">
            <a:xfrm>
              <a:off x="6878483"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8" name="Freeform 758"/>
            <p:cNvSpPr>
              <a:spLocks noChangeAspect="1"/>
            </p:cNvSpPr>
            <p:nvPr/>
          </p:nvSpPr>
          <p:spPr bwMode="auto">
            <a:xfrm>
              <a:off x="6131205" y="458819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39" name="Freeform 759"/>
            <p:cNvSpPr>
              <a:spLocks noChangeAspect="1"/>
            </p:cNvSpPr>
            <p:nvPr/>
          </p:nvSpPr>
          <p:spPr bwMode="auto">
            <a:xfrm>
              <a:off x="6859917"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0" name="Freeform 760"/>
            <p:cNvSpPr>
              <a:spLocks noChangeAspect="1"/>
            </p:cNvSpPr>
            <p:nvPr/>
          </p:nvSpPr>
          <p:spPr bwMode="auto">
            <a:xfrm>
              <a:off x="6785653"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1" name="Freeform 761"/>
            <p:cNvSpPr>
              <a:spLocks noChangeAspect="1"/>
            </p:cNvSpPr>
            <p:nvPr/>
          </p:nvSpPr>
          <p:spPr bwMode="auto">
            <a:xfrm>
              <a:off x="6869200"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2" name="Freeform 762"/>
            <p:cNvSpPr>
              <a:spLocks noChangeAspect="1"/>
            </p:cNvSpPr>
            <p:nvPr/>
          </p:nvSpPr>
          <p:spPr bwMode="auto">
            <a:xfrm>
              <a:off x="6873841"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3" name="Freeform 763"/>
            <p:cNvSpPr>
              <a:spLocks noChangeAspect="1"/>
            </p:cNvSpPr>
            <p:nvPr/>
          </p:nvSpPr>
          <p:spPr bwMode="auto">
            <a:xfrm>
              <a:off x="6056942" y="459703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4" name="Freeform 764"/>
            <p:cNvSpPr>
              <a:spLocks noChangeAspect="1"/>
            </p:cNvSpPr>
            <p:nvPr/>
          </p:nvSpPr>
          <p:spPr bwMode="auto">
            <a:xfrm>
              <a:off x="6887766"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5" name="Freeform 765"/>
            <p:cNvSpPr>
              <a:spLocks noChangeAspect="1"/>
            </p:cNvSpPr>
            <p:nvPr/>
          </p:nvSpPr>
          <p:spPr bwMode="auto">
            <a:xfrm>
              <a:off x="6743880"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6" name="Freeform 766"/>
            <p:cNvSpPr>
              <a:spLocks noChangeAspect="1"/>
            </p:cNvSpPr>
            <p:nvPr/>
          </p:nvSpPr>
          <p:spPr bwMode="auto">
            <a:xfrm>
              <a:off x="6910973"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7" name="Freeform 767"/>
            <p:cNvSpPr>
              <a:spLocks noChangeAspect="1"/>
            </p:cNvSpPr>
            <p:nvPr/>
          </p:nvSpPr>
          <p:spPr bwMode="auto">
            <a:xfrm>
              <a:off x="6901690"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8" name="Freeform 768"/>
            <p:cNvSpPr>
              <a:spLocks noChangeAspect="1"/>
            </p:cNvSpPr>
            <p:nvPr/>
          </p:nvSpPr>
          <p:spPr bwMode="auto">
            <a:xfrm>
              <a:off x="6247242" y="489771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49" name="Freeform 769"/>
            <p:cNvSpPr>
              <a:spLocks noChangeAspect="1"/>
            </p:cNvSpPr>
            <p:nvPr/>
          </p:nvSpPr>
          <p:spPr bwMode="auto">
            <a:xfrm>
              <a:off x="6883124"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0" name="Freeform 770"/>
            <p:cNvSpPr>
              <a:spLocks noChangeAspect="1"/>
            </p:cNvSpPr>
            <p:nvPr/>
          </p:nvSpPr>
          <p:spPr bwMode="auto">
            <a:xfrm>
              <a:off x="6771729" y="63613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1" name="Freeform 771"/>
            <p:cNvSpPr>
              <a:spLocks noChangeAspect="1"/>
            </p:cNvSpPr>
            <p:nvPr/>
          </p:nvSpPr>
          <p:spPr bwMode="auto">
            <a:xfrm>
              <a:off x="6887766"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2" name="Freeform 772"/>
            <p:cNvSpPr>
              <a:spLocks noChangeAspect="1"/>
            </p:cNvSpPr>
            <p:nvPr/>
          </p:nvSpPr>
          <p:spPr bwMode="auto">
            <a:xfrm>
              <a:off x="6892407"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3" name="Freeform 773"/>
            <p:cNvSpPr>
              <a:spLocks noChangeAspect="1"/>
            </p:cNvSpPr>
            <p:nvPr/>
          </p:nvSpPr>
          <p:spPr bwMode="auto">
            <a:xfrm>
              <a:off x="6400411" y="52028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4" name="Freeform 774"/>
            <p:cNvSpPr>
              <a:spLocks noChangeAspect="1"/>
            </p:cNvSpPr>
            <p:nvPr/>
          </p:nvSpPr>
          <p:spPr bwMode="auto">
            <a:xfrm>
              <a:off x="6836710" y="62861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5" name="Freeform 775"/>
            <p:cNvSpPr>
              <a:spLocks noChangeAspect="1"/>
            </p:cNvSpPr>
            <p:nvPr/>
          </p:nvSpPr>
          <p:spPr bwMode="auto">
            <a:xfrm>
              <a:off x="6757805" y="63126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6" name="Freeform 776"/>
            <p:cNvSpPr>
              <a:spLocks noChangeAspect="1"/>
            </p:cNvSpPr>
            <p:nvPr/>
          </p:nvSpPr>
          <p:spPr bwMode="auto">
            <a:xfrm>
              <a:off x="6901690" y="60031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7" name="Freeform 777"/>
            <p:cNvSpPr>
              <a:spLocks noChangeAspect="1"/>
            </p:cNvSpPr>
            <p:nvPr/>
          </p:nvSpPr>
          <p:spPr bwMode="auto">
            <a:xfrm>
              <a:off x="6878483" y="60119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8" name="Freeform 778"/>
            <p:cNvSpPr>
              <a:spLocks noChangeAspect="1"/>
            </p:cNvSpPr>
            <p:nvPr/>
          </p:nvSpPr>
          <p:spPr bwMode="auto">
            <a:xfrm>
              <a:off x="6270450" y="51364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59" name="Freeform 779"/>
            <p:cNvSpPr>
              <a:spLocks noChangeAspect="1"/>
            </p:cNvSpPr>
            <p:nvPr/>
          </p:nvSpPr>
          <p:spPr bwMode="auto">
            <a:xfrm>
              <a:off x="6869200" y="59722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0" name="Freeform 780"/>
            <p:cNvSpPr>
              <a:spLocks noChangeAspect="1"/>
            </p:cNvSpPr>
            <p:nvPr/>
          </p:nvSpPr>
          <p:spPr bwMode="auto">
            <a:xfrm>
              <a:off x="7407611"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1" name="Freeform 781"/>
            <p:cNvSpPr>
              <a:spLocks noChangeAspect="1"/>
            </p:cNvSpPr>
            <p:nvPr/>
          </p:nvSpPr>
          <p:spPr bwMode="auto">
            <a:xfrm>
              <a:off x="6637126" y="54946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2" name="Freeform 782"/>
            <p:cNvSpPr>
              <a:spLocks noChangeAspect="1"/>
            </p:cNvSpPr>
            <p:nvPr/>
          </p:nvSpPr>
          <p:spPr bwMode="auto">
            <a:xfrm>
              <a:off x="6892407"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3" name="Freeform 783"/>
            <p:cNvSpPr>
              <a:spLocks noChangeAspect="1"/>
            </p:cNvSpPr>
            <p:nvPr/>
          </p:nvSpPr>
          <p:spPr bwMode="auto">
            <a:xfrm>
              <a:off x="6869200" y="59854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4" name="Freeform 784"/>
            <p:cNvSpPr>
              <a:spLocks noChangeAspect="1"/>
            </p:cNvSpPr>
            <p:nvPr/>
          </p:nvSpPr>
          <p:spPr bwMode="auto">
            <a:xfrm>
              <a:off x="6121922" y="52691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5" name="Freeform 785"/>
            <p:cNvSpPr>
              <a:spLocks noChangeAspect="1"/>
            </p:cNvSpPr>
            <p:nvPr/>
          </p:nvSpPr>
          <p:spPr bwMode="auto">
            <a:xfrm>
              <a:off x="6284374" y="575995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6" name="Freeform 786"/>
            <p:cNvSpPr>
              <a:spLocks noChangeAspect="1"/>
            </p:cNvSpPr>
            <p:nvPr/>
          </p:nvSpPr>
          <p:spPr bwMode="auto">
            <a:xfrm>
              <a:off x="8275567"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7" name="Freeform 787"/>
            <p:cNvSpPr>
              <a:spLocks noChangeAspect="1"/>
            </p:cNvSpPr>
            <p:nvPr/>
          </p:nvSpPr>
          <p:spPr bwMode="auto">
            <a:xfrm>
              <a:off x="6887766"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8" name="Freeform 788"/>
            <p:cNvSpPr>
              <a:spLocks noChangeAspect="1"/>
            </p:cNvSpPr>
            <p:nvPr/>
          </p:nvSpPr>
          <p:spPr bwMode="auto">
            <a:xfrm>
              <a:off x="6623202" y="565383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69" name="Freeform 789"/>
            <p:cNvSpPr>
              <a:spLocks noChangeAspect="1"/>
            </p:cNvSpPr>
            <p:nvPr/>
          </p:nvSpPr>
          <p:spPr bwMode="auto">
            <a:xfrm>
              <a:off x="6920256" y="58174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0" name="Freeform 790"/>
            <p:cNvSpPr>
              <a:spLocks noChangeAspect="1"/>
            </p:cNvSpPr>
            <p:nvPr/>
          </p:nvSpPr>
          <p:spPr bwMode="auto">
            <a:xfrm>
              <a:off x="6915615" y="58483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1" name="Freeform 791"/>
            <p:cNvSpPr>
              <a:spLocks noChangeAspect="1"/>
            </p:cNvSpPr>
            <p:nvPr/>
          </p:nvSpPr>
          <p:spPr bwMode="auto">
            <a:xfrm>
              <a:off x="6010527" y="54017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2" name="Freeform 792"/>
            <p:cNvSpPr>
              <a:spLocks noChangeAspect="1"/>
            </p:cNvSpPr>
            <p:nvPr/>
          </p:nvSpPr>
          <p:spPr bwMode="auto">
            <a:xfrm>
              <a:off x="6897049" y="59898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3" name="Freeform 793"/>
            <p:cNvSpPr>
              <a:spLocks noChangeAspect="1"/>
            </p:cNvSpPr>
            <p:nvPr/>
          </p:nvSpPr>
          <p:spPr bwMode="auto">
            <a:xfrm>
              <a:off x="6558221" y="60075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4" name="Freeform 794"/>
            <p:cNvSpPr>
              <a:spLocks noChangeAspect="1"/>
            </p:cNvSpPr>
            <p:nvPr/>
          </p:nvSpPr>
          <p:spPr bwMode="auto">
            <a:xfrm>
              <a:off x="5374645" y="55830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5" name="Freeform 795"/>
            <p:cNvSpPr>
              <a:spLocks noChangeAspect="1"/>
            </p:cNvSpPr>
            <p:nvPr/>
          </p:nvSpPr>
          <p:spPr bwMode="auto">
            <a:xfrm>
              <a:off x="6683541" y="60517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6" name="Freeform 796"/>
            <p:cNvSpPr>
              <a:spLocks noChangeAspect="1"/>
            </p:cNvSpPr>
            <p:nvPr/>
          </p:nvSpPr>
          <p:spPr bwMode="auto">
            <a:xfrm>
              <a:off x="6924898" y="58218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7" name="Freeform 797"/>
            <p:cNvSpPr>
              <a:spLocks noChangeAspect="1"/>
            </p:cNvSpPr>
            <p:nvPr/>
          </p:nvSpPr>
          <p:spPr bwMode="auto">
            <a:xfrm>
              <a:off x="6920256" y="583070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8" name="Freeform 798"/>
            <p:cNvSpPr>
              <a:spLocks noChangeAspect="1"/>
            </p:cNvSpPr>
            <p:nvPr/>
          </p:nvSpPr>
          <p:spPr bwMode="auto">
            <a:xfrm>
              <a:off x="6052300" y="54371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79" name="Freeform 799"/>
            <p:cNvSpPr>
              <a:spLocks noChangeAspect="1"/>
            </p:cNvSpPr>
            <p:nvPr/>
          </p:nvSpPr>
          <p:spPr bwMode="auto">
            <a:xfrm>
              <a:off x="6437543"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0" name="Freeform 800"/>
            <p:cNvSpPr>
              <a:spLocks noChangeAspect="1"/>
            </p:cNvSpPr>
            <p:nvPr/>
          </p:nvSpPr>
          <p:spPr bwMode="auto">
            <a:xfrm>
              <a:off x="6906332" y="58218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1" name="Freeform 801"/>
            <p:cNvSpPr>
              <a:spLocks noChangeAspect="1"/>
            </p:cNvSpPr>
            <p:nvPr/>
          </p:nvSpPr>
          <p:spPr bwMode="auto">
            <a:xfrm>
              <a:off x="6516448" y="62375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2" name="Freeform 802"/>
            <p:cNvSpPr>
              <a:spLocks noChangeAspect="1"/>
            </p:cNvSpPr>
            <p:nvPr/>
          </p:nvSpPr>
          <p:spPr bwMode="auto">
            <a:xfrm>
              <a:off x="6651051" y="59943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3" name="Freeform 803"/>
            <p:cNvSpPr>
              <a:spLocks noChangeAspect="1"/>
            </p:cNvSpPr>
            <p:nvPr/>
          </p:nvSpPr>
          <p:spPr bwMode="auto">
            <a:xfrm>
              <a:off x="6845993"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4" name="Freeform 804"/>
            <p:cNvSpPr>
              <a:spLocks noChangeAspect="1"/>
            </p:cNvSpPr>
            <p:nvPr/>
          </p:nvSpPr>
          <p:spPr bwMode="auto">
            <a:xfrm>
              <a:off x="6832068"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5" name="Freeform 805"/>
            <p:cNvSpPr>
              <a:spLocks noChangeAspect="1"/>
            </p:cNvSpPr>
            <p:nvPr/>
          </p:nvSpPr>
          <p:spPr bwMode="auto">
            <a:xfrm>
              <a:off x="6066225" y="53133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6" name="Freeform 806"/>
            <p:cNvSpPr>
              <a:spLocks noChangeAspect="1"/>
            </p:cNvSpPr>
            <p:nvPr/>
          </p:nvSpPr>
          <p:spPr bwMode="auto">
            <a:xfrm>
              <a:off x="6804219" y="63568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7" name="Freeform 807"/>
            <p:cNvSpPr>
              <a:spLocks noChangeAspect="1"/>
            </p:cNvSpPr>
            <p:nvPr/>
          </p:nvSpPr>
          <p:spPr bwMode="auto">
            <a:xfrm>
              <a:off x="6729956"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8" name="Freeform 808"/>
            <p:cNvSpPr>
              <a:spLocks noChangeAspect="1"/>
            </p:cNvSpPr>
            <p:nvPr/>
          </p:nvSpPr>
          <p:spPr bwMode="auto">
            <a:xfrm>
              <a:off x="6906332" y="60164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89" name="Freeform 809"/>
            <p:cNvSpPr>
              <a:spLocks noChangeAspect="1"/>
            </p:cNvSpPr>
            <p:nvPr/>
          </p:nvSpPr>
          <p:spPr bwMode="auto">
            <a:xfrm>
              <a:off x="6892407" y="61092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0" name="Freeform 811"/>
            <p:cNvSpPr>
              <a:spLocks noChangeAspect="1"/>
            </p:cNvSpPr>
            <p:nvPr/>
          </p:nvSpPr>
          <p:spPr bwMode="auto">
            <a:xfrm>
              <a:off x="6098715" y="54327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1" name="Freeform 812"/>
            <p:cNvSpPr>
              <a:spLocks noChangeAspect="1"/>
            </p:cNvSpPr>
            <p:nvPr/>
          </p:nvSpPr>
          <p:spPr bwMode="auto">
            <a:xfrm>
              <a:off x="6915615"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2" name="Freeform 813"/>
            <p:cNvSpPr>
              <a:spLocks noChangeAspect="1"/>
            </p:cNvSpPr>
            <p:nvPr/>
          </p:nvSpPr>
          <p:spPr bwMode="auto">
            <a:xfrm>
              <a:off x="6920256"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3" name="Freeform 814"/>
            <p:cNvSpPr>
              <a:spLocks noChangeAspect="1"/>
            </p:cNvSpPr>
            <p:nvPr/>
          </p:nvSpPr>
          <p:spPr bwMode="auto">
            <a:xfrm>
              <a:off x="6915615"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4" name="Freeform 815"/>
            <p:cNvSpPr>
              <a:spLocks noChangeAspect="1"/>
            </p:cNvSpPr>
            <p:nvPr/>
          </p:nvSpPr>
          <p:spPr bwMode="auto">
            <a:xfrm>
              <a:off x="6080149" y="54327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5" name="Freeform 816"/>
            <p:cNvSpPr>
              <a:spLocks noChangeAspect="1"/>
            </p:cNvSpPr>
            <p:nvPr/>
          </p:nvSpPr>
          <p:spPr bwMode="auto">
            <a:xfrm>
              <a:off x="6897049" y="60739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6" name="Freeform 817"/>
            <p:cNvSpPr>
              <a:spLocks noChangeAspect="1"/>
            </p:cNvSpPr>
            <p:nvPr/>
          </p:nvSpPr>
          <p:spPr bwMode="auto">
            <a:xfrm>
              <a:off x="6716031" y="597662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7" name="Freeform 818"/>
            <p:cNvSpPr>
              <a:spLocks noChangeAspect="1"/>
            </p:cNvSpPr>
            <p:nvPr/>
          </p:nvSpPr>
          <p:spPr bwMode="auto">
            <a:xfrm>
              <a:off x="6836710" y="62949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8" name="Freeform 819"/>
            <p:cNvSpPr>
              <a:spLocks noChangeAspect="1"/>
            </p:cNvSpPr>
            <p:nvPr/>
          </p:nvSpPr>
          <p:spPr bwMode="auto">
            <a:xfrm>
              <a:off x="6822785" y="63259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099" name="Freeform 820"/>
            <p:cNvSpPr>
              <a:spLocks noChangeAspect="1"/>
            </p:cNvSpPr>
            <p:nvPr/>
          </p:nvSpPr>
          <p:spPr bwMode="auto">
            <a:xfrm>
              <a:off x="6121922" y="475621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0" name="Freeform 821"/>
            <p:cNvSpPr>
              <a:spLocks noChangeAspect="1"/>
            </p:cNvSpPr>
            <p:nvPr/>
          </p:nvSpPr>
          <p:spPr bwMode="auto">
            <a:xfrm>
              <a:off x="6785653" y="63878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1" name="Freeform 822"/>
            <p:cNvSpPr>
              <a:spLocks noChangeAspect="1"/>
            </p:cNvSpPr>
            <p:nvPr/>
          </p:nvSpPr>
          <p:spPr bwMode="auto">
            <a:xfrm>
              <a:off x="6734597"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2" name="Freeform 823"/>
            <p:cNvSpPr>
              <a:spLocks noChangeAspect="1"/>
            </p:cNvSpPr>
            <p:nvPr/>
          </p:nvSpPr>
          <p:spPr bwMode="auto">
            <a:xfrm>
              <a:off x="6813502"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3" name="Freeform 824"/>
            <p:cNvSpPr>
              <a:spLocks noChangeAspect="1"/>
            </p:cNvSpPr>
            <p:nvPr/>
          </p:nvSpPr>
          <p:spPr bwMode="auto">
            <a:xfrm>
              <a:off x="6808861" y="635247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4" name="Freeform 825"/>
            <p:cNvSpPr>
              <a:spLocks noChangeAspect="1"/>
            </p:cNvSpPr>
            <p:nvPr/>
          </p:nvSpPr>
          <p:spPr bwMode="auto">
            <a:xfrm>
              <a:off x="6145130" y="45395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5" name="Freeform 826"/>
            <p:cNvSpPr>
              <a:spLocks noChangeAspect="1"/>
            </p:cNvSpPr>
            <p:nvPr/>
          </p:nvSpPr>
          <p:spPr bwMode="auto">
            <a:xfrm>
              <a:off x="6832068" y="62861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6" name="Freeform 827"/>
            <p:cNvSpPr>
              <a:spLocks noChangeAspect="1"/>
            </p:cNvSpPr>
            <p:nvPr/>
          </p:nvSpPr>
          <p:spPr bwMode="auto">
            <a:xfrm>
              <a:off x="6651051"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7" name="Freeform 828"/>
            <p:cNvSpPr>
              <a:spLocks noChangeAspect="1"/>
            </p:cNvSpPr>
            <p:nvPr/>
          </p:nvSpPr>
          <p:spPr bwMode="auto">
            <a:xfrm>
              <a:off x="6813502" y="63392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8" name="Freeform 829"/>
            <p:cNvSpPr>
              <a:spLocks noChangeAspect="1"/>
            </p:cNvSpPr>
            <p:nvPr/>
          </p:nvSpPr>
          <p:spPr bwMode="auto">
            <a:xfrm>
              <a:off x="6813502" y="63347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09" name="Freeform 830"/>
            <p:cNvSpPr>
              <a:spLocks noChangeAspect="1"/>
            </p:cNvSpPr>
            <p:nvPr/>
          </p:nvSpPr>
          <p:spPr bwMode="auto">
            <a:xfrm>
              <a:off x="6117281" y="461914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0" name="Freeform 831"/>
            <p:cNvSpPr>
              <a:spLocks noChangeAspect="1"/>
            </p:cNvSpPr>
            <p:nvPr/>
          </p:nvSpPr>
          <p:spPr bwMode="auto">
            <a:xfrm>
              <a:off x="6864559"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1" name="Freeform 832"/>
            <p:cNvSpPr>
              <a:spLocks noChangeAspect="1"/>
            </p:cNvSpPr>
            <p:nvPr/>
          </p:nvSpPr>
          <p:spPr bwMode="auto">
            <a:xfrm>
              <a:off x="7407611" y="572458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2" name="Freeform 833"/>
            <p:cNvSpPr>
              <a:spLocks noChangeAspect="1"/>
            </p:cNvSpPr>
            <p:nvPr/>
          </p:nvSpPr>
          <p:spPr bwMode="auto">
            <a:xfrm>
              <a:off x="6794936"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3" name="Freeform 834"/>
            <p:cNvSpPr>
              <a:spLocks noChangeAspect="1"/>
            </p:cNvSpPr>
            <p:nvPr/>
          </p:nvSpPr>
          <p:spPr bwMode="auto">
            <a:xfrm>
              <a:off x="6845993" y="62861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4" name="Freeform 835"/>
            <p:cNvSpPr>
              <a:spLocks noChangeAspect="1"/>
            </p:cNvSpPr>
            <p:nvPr/>
          </p:nvSpPr>
          <p:spPr bwMode="auto">
            <a:xfrm>
              <a:off x="6841351"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5" name="Freeform 836"/>
            <p:cNvSpPr>
              <a:spLocks noChangeAspect="1"/>
            </p:cNvSpPr>
            <p:nvPr/>
          </p:nvSpPr>
          <p:spPr bwMode="auto">
            <a:xfrm>
              <a:off x="6061583" y="504363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6" name="Freeform 837"/>
            <p:cNvSpPr>
              <a:spLocks noChangeAspect="1"/>
            </p:cNvSpPr>
            <p:nvPr/>
          </p:nvSpPr>
          <p:spPr bwMode="auto">
            <a:xfrm>
              <a:off x="8317340" y="55830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7" name="Freeform 838"/>
            <p:cNvSpPr>
              <a:spLocks noChangeAspect="1"/>
            </p:cNvSpPr>
            <p:nvPr/>
          </p:nvSpPr>
          <p:spPr bwMode="auto">
            <a:xfrm>
              <a:off x="7421536" y="55034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8" name="Freeform 839"/>
            <p:cNvSpPr>
              <a:spLocks noChangeAspect="1"/>
            </p:cNvSpPr>
            <p:nvPr/>
          </p:nvSpPr>
          <p:spPr bwMode="auto">
            <a:xfrm>
              <a:off x="7273008" y="595893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19" name="Freeform 840"/>
            <p:cNvSpPr>
              <a:spLocks noChangeAspect="1"/>
            </p:cNvSpPr>
            <p:nvPr/>
          </p:nvSpPr>
          <p:spPr bwMode="auto">
            <a:xfrm>
              <a:off x="6883124" y="61667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0" name="Freeform 841"/>
            <p:cNvSpPr>
              <a:spLocks noChangeAspect="1"/>
            </p:cNvSpPr>
            <p:nvPr/>
          </p:nvSpPr>
          <p:spPr bwMode="auto">
            <a:xfrm>
              <a:off x="7324065" y="54902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1" name="Freeform 842"/>
            <p:cNvSpPr>
              <a:spLocks noChangeAspect="1"/>
            </p:cNvSpPr>
            <p:nvPr/>
          </p:nvSpPr>
          <p:spPr bwMode="auto">
            <a:xfrm>
              <a:off x="8275567" y="54194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2" name="Freeform 843"/>
            <p:cNvSpPr>
              <a:spLocks noChangeAspect="1"/>
            </p:cNvSpPr>
            <p:nvPr/>
          </p:nvSpPr>
          <p:spPr bwMode="auto">
            <a:xfrm>
              <a:off x="8247718" y="57466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3" name="Freeform 844"/>
            <p:cNvSpPr>
              <a:spLocks noChangeAspect="1"/>
            </p:cNvSpPr>
            <p:nvPr/>
          </p:nvSpPr>
          <p:spPr bwMode="auto">
            <a:xfrm>
              <a:off x="6613919" y="59412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4" name="Freeform 845"/>
            <p:cNvSpPr>
              <a:spLocks noChangeAspect="1"/>
            </p:cNvSpPr>
            <p:nvPr/>
          </p:nvSpPr>
          <p:spPr bwMode="auto">
            <a:xfrm>
              <a:off x="6850634" y="62375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5" name="Freeform 846"/>
            <p:cNvSpPr>
              <a:spLocks noChangeAspect="1"/>
            </p:cNvSpPr>
            <p:nvPr/>
          </p:nvSpPr>
          <p:spPr bwMode="auto">
            <a:xfrm>
              <a:off x="6859917"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6" name="Freeform 847"/>
            <p:cNvSpPr>
              <a:spLocks noChangeAspect="1"/>
            </p:cNvSpPr>
            <p:nvPr/>
          </p:nvSpPr>
          <p:spPr bwMode="auto">
            <a:xfrm>
              <a:off x="6075508" y="52735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7" name="Freeform 848"/>
            <p:cNvSpPr>
              <a:spLocks noChangeAspect="1"/>
            </p:cNvSpPr>
            <p:nvPr/>
          </p:nvSpPr>
          <p:spPr bwMode="auto">
            <a:xfrm>
              <a:off x="6901690" y="59898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8" name="Freeform 849"/>
            <p:cNvSpPr>
              <a:spLocks noChangeAspect="1"/>
            </p:cNvSpPr>
            <p:nvPr/>
          </p:nvSpPr>
          <p:spPr bwMode="auto">
            <a:xfrm>
              <a:off x="6646409" y="55300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29" name="Freeform 850"/>
            <p:cNvSpPr>
              <a:spLocks noChangeAspect="1"/>
            </p:cNvSpPr>
            <p:nvPr/>
          </p:nvSpPr>
          <p:spPr bwMode="auto">
            <a:xfrm>
              <a:off x="6892407"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0" name="Freeform 851"/>
            <p:cNvSpPr>
              <a:spLocks noChangeAspect="1"/>
            </p:cNvSpPr>
            <p:nvPr/>
          </p:nvSpPr>
          <p:spPr bwMode="auto">
            <a:xfrm>
              <a:off x="6929539" y="57688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1" name="Freeform 852"/>
            <p:cNvSpPr>
              <a:spLocks noChangeAspect="1"/>
            </p:cNvSpPr>
            <p:nvPr/>
          </p:nvSpPr>
          <p:spPr bwMode="auto">
            <a:xfrm>
              <a:off x="6121922" y="52735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2" name="Freeform 853"/>
            <p:cNvSpPr>
              <a:spLocks noChangeAspect="1"/>
            </p:cNvSpPr>
            <p:nvPr/>
          </p:nvSpPr>
          <p:spPr bwMode="auto">
            <a:xfrm>
              <a:off x="6971312" y="564941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3" name="Freeform 854"/>
            <p:cNvSpPr>
              <a:spLocks noChangeAspect="1"/>
            </p:cNvSpPr>
            <p:nvPr/>
          </p:nvSpPr>
          <p:spPr bwMode="auto">
            <a:xfrm>
              <a:off x="6720673" y="595451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4" name="Freeform 855"/>
            <p:cNvSpPr>
              <a:spLocks noChangeAspect="1"/>
            </p:cNvSpPr>
            <p:nvPr/>
          </p:nvSpPr>
          <p:spPr bwMode="auto">
            <a:xfrm>
              <a:off x="6985237" y="54415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5" name="Freeform 856"/>
            <p:cNvSpPr>
              <a:spLocks noChangeAspect="1"/>
            </p:cNvSpPr>
            <p:nvPr/>
          </p:nvSpPr>
          <p:spPr bwMode="auto">
            <a:xfrm>
              <a:off x="6985237" y="564941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6" name="Freeform 857"/>
            <p:cNvSpPr>
              <a:spLocks noChangeAspect="1"/>
            </p:cNvSpPr>
            <p:nvPr/>
          </p:nvSpPr>
          <p:spPr bwMode="auto">
            <a:xfrm>
              <a:off x="6261167" y="52381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7" name="Freeform 858"/>
            <p:cNvSpPr>
              <a:spLocks noChangeAspect="1"/>
            </p:cNvSpPr>
            <p:nvPr/>
          </p:nvSpPr>
          <p:spPr bwMode="auto">
            <a:xfrm>
              <a:off x="6975954" y="58395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8" name="Freeform 859"/>
            <p:cNvSpPr>
              <a:spLocks noChangeAspect="1"/>
            </p:cNvSpPr>
            <p:nvPr/>
          </p:nvSpPr>
          <p:spPr bwMode="auto">
            <a:xfrm>
              <a:off x="6822785" y="62551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39" name="Freeform 860"/>
            <p:cNvSpPr>
              <a:spLocks noChangeAspect="1"/>
            </p:cNvSpPr>
            <p:nvPr/>
          </p:nvSpPr>
          <p:spPr bwMode="auto">
            <a:xfrm>
              <a:off x="6934181" y="590587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0" name="Freeform 861"/>
            <p:cNvSpPr>
              <a:spLocks noChangeAspect="1"/>
            </p:cNvSpPr>
            <p:nvPr/>
          </p:nvSpPr>
          <p:spPr bwMode="auto">
            <a:xfrm>
              <a:off x="7078066" y="57688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1" name="Freeform 862"/>
            <p:cNvSpPr>
              <a:spLocks noChangeAspect="1"/>
            </p:cNvSpPr>
            <p:nvPr/>
          </p:nvSpPr>
          <p:spPr bwMode="auto">
            <a:xfrm>
              <a:off x="6910973" y="58837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2" name="Freeform 863"/>
            <p:cNvSpPr>
              <a:spLocks noChangeAspect="1"/>
            </p:cNvSpPr>
            <p:nvPr/>
          </p:nvSpPr>
          <p:spPr bwMode="auto">
            <a:xfrm>
              <a:off x="6126564" y="549023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3" name="Freeform 864"/>
            <p:cNvSpPr>
              <a:spLocks noChangeAspect="1"/>
            </p:cNvSpPr>
            <p:nvPr/>
          </p:nvSpPr>
          <p:spPr bwMode="auto">
            <a:xfrm>
              <a:off x="6878483"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4" name="Freeform 865"/>
            <p:cNvSpPr>
              <a:spLocks noChangeAspect="1"/>
            </p:cNvSpPr>
            <p:nvPr/>
          </p:nvSpPr>
          <p:spPr bwMode="auto">
            <a:xfrm>
              <a:off x="6822785" y="62551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5" name="Freeform 866"/>
            <p:cNvSpPr>
              <a:spLocks noChangeAspect="1"/>
            </p:cNvSpPr>
            <p:nvPr/>
          </p:nvSpPr>
          <p:spPr bwMode="auto">
            <a:xfrm>
              <a:off x="6924898" y="59943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6" name="Freeform 867"/>
            <p:cNvSpPr>
              <a:spLocks noChangeAspect="1"/>
            </p:cNvSpPr>
            <p:nvPr/>
          </p:nvSpPr>
          <p:spPr bwMode="auto">
            <a:xfrm>
              <a:off x="6883124" y="591471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7" name="Freeform 868"/>
            <p:cNvSpPr>
              <a:spLocks noChangeAspect="1"/>
            </p:cNvSpPr>
            <p:nvPr/>
          </p:nvSpPr>
          <p:spPr bwMode="auto">
            <a:xfrm>
              <a:off x="6126564" y="55034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8" name="Freeform 869"/>
            <p:cNvSpPr>
              <a:spLocks noChangeAspect="1"/>
            </p:cNvSpPr>
            <p:nvPr/>
          </p:nvSpPr>
          <p:spPr bwMode="auto">
            <a:xfrm>
              <a:off x="6906332"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49" name="Freeform 870"/>
            <p:cNvSpPr>
              <a:spLocks noChangeAspect="1"/>
            </p:cNvSpPr>
            <p:nvPr/>
          </p:nvSpPr>
          <p:spPr bwMode="auto">
            <a:xfrm>
              <a:off x="6785653"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0" name="Freeform 871"/>
            <p:cNvSpPr>
              <a:spLocks noChangeAspect="1"/>
            </p:cNvSpPr>
            <p:nvPr/>
          </p:nvSpPr>
          <p:spPr bwMode="auto">
            <a:xfrm>
              <a:off x="6883124"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1" name="Freeform 872"/>
            <p:cNvSpPr>
              <a:spLocks noChangeAspect="1"/>
            </p:cNvSpPr>
            <p:nvPr/>
          </p:nvSpPr>
          <p:spPr bwMode="auto">
            <a:xfrm>
              <a:off x="6869200" y="60960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2" name="Freeform 873"/>
            <p:cNvSpPr>
              <a:spLocks noChangeAspect="1"/>
            </p:cNvSpPr>
            <p:nvPr/>
          </p:nvSpPr>
          <p:spPr bwMode="auto">
            <a:xfrm>
              <a:off x="6089432" y="550791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3" name="Freeform 874"/>
            <p:cNvSpPr>
              <a:spLocks noChangeAspect="1"/>
            </p:cNvSpPr>
            <p:nvPr/>
          </p:nvSpPr>
          <p:spPr bwMode="auto">
            <a:xfrm>
              <a:off x="6832068" y="63303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4" name="Freeform 875"/>
            <p:cNvSpPr>
              <a:spLocks noChangeAspect="1"/>
            </p:cNvSpPr>
            <p:nvPr/>
          </p:nvSpPr>
          <p:spPr bwMode="auto">
            <a:xfrm>
              <a:off x="8154889" y="53531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5" name="Freeform 876"/>
            <p:cNvSpPr>
              <a:spLocks noChangeAspect="1"/>
            </p:cNvSpPr>
            <p:nvPr/>
          </p:nvSpPr>
          <p:spPr bwMode="auto">
            <a:xfrm>
              <a:off x="6734597"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6" name="Freeform 877"/>
            <p:cNvSpPr>
              <a:spLocks noChangeAspect="1"/>
            </p:cNvSpPr>
            <p:nvPr/>
          </p:nvSpPr>
          <p:spPr bwMode="auto">
            <a:xfrm>
              <a:off x="6841351" y="62905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7" name="Freeform 878"/>
            <p:cNvSpPr>
              <a:spLocks noChangeAspect="1"/>
            </p:cNvSpPr>
            <p:nvPr/>
          </p:nvSpPr>
          <p:spPr bwMode="auto">
            <a:xfrm>
              <a:off x="6836710" y="62994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8" name="Freeform 879"/>
            <p:cNvSpPr>
              <a:spLocks noChangeAspect="1"/>
            </p:cNvSpPr>
            <p:nvPr/>
          </p:nvSpPr>
          <p:spPr bwMode="auto">
            <a:xfrm>
              <a:off x="5996603" y="54858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59" name="Freeform 880"/>
            <p:cNvSpPr>
              <a:spLocks noChangeAspect="1"/>
            </p:cNvSpPr>
            <p:nvPr/>
          </p:nvSpPr>
          <p:spPr bwMode="auto">
            <a:xfrm>
              <a:off x="8261643" y="556097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0" name="Freeform 881"/>
            <p:cNvSpPr>
              <a:spLocks noChangeAspect="1"/>
            </p:cNvSpPr>
            <p:nvPr/>
          </p:nvSpPr>
          <p:spPr bwMode="auto">
            <a:xfrm>
              <a:off x="7282291" y="58926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1" name="Freeform 882"/>
            <p:cNvSpPr>
              <a:spLocks noChangeAspect="1"/>
            </p:cNvSpPr>
            <p:nvPr/>
          </p:nvSpPr>
          <p:spPr bwMode="auto">
            <a:xfrm>
              <a:off x="6827427"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2" name="Freeform 883"/>
            <p:cNvSpPr>
              <a:spLocks noChangeAspect="1"/>
            </p:cNvSpPr>
            <p:nvPr/>
          </p:nvSpPr>
          <p:spPr bwMode="auto">
            <a:xfrm>
              <a:off x="8308057" y="561403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3" name="Freeform 884"/>
            <p:cNvSpPr>
              <a:spLocks noChangeAspect="1"/>
            </p:cNvSpPr>
            <p:nvPr/>
          </p:nvSpPr>
          <p:spPr bwMode="auto">
            <a:xfrm>
              <a:off x="6632485" y="56847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4" name="Freeform 885"/>
            <p:cNvSpPr>
              <a:spLocks noChangeAspect="1"/>
            </p:cNvSpPr>
            <p:nvPr/>
          </p:nvSpPr>
          <p:spPr bwMode="auto">
            <a:xfrm>
              <a:off x="6794936"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5" name="Freeform 886"/>
            <p:cNvSpPr>
              <a:spLocks noChangeAspect="1"/>
            </p:cNvSpPr>
            <p:nvPr/>
          </p:nvSpPr>
          <p:spPr bwMode="auto">
            <a:xfrm>
              <a:off x="6804219" y="63657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6" name="Freeform 887"/>
            <p:cNvSpPr>
              <a:spLocks noChangeAspect="1"/>
            </p:cNvSpPr>
            <p:nvPr/>
          </p:nvSpPr>
          <p:spPr bwMode="auto">
            <a:xfrm>
              <a:off x="6089432" y="553444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7" name="Freeform 888"/>
            <p:cNvSpPr>
              <a:spLocks noChangeAspect="1"/>
            </p:cNvSpPr>
            <p:nvPr/>
          </p:nvSpPr>
          <p:spPr bwMode="auto">
            <a:xfrm>
              <a:off x="8382321"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8" name="Freeform 889"/>
            <p:cNvSpPr>
              <a:spLocks noChangeAspect="1"/>
            </p:cNvSpPr>
            <p:nvPr/>
          </p:nvSpPr>
          <p:spPr bwMode="auto">
            <a:xfrm>
              <a:off x="6832068" y="629941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69" name="Freeform 890"/>
            <p:cNvSpPr>
              <a:spLocks noChangeAspect="1"/>
            </p:cNvSpPr>
            <p:nvPr/>
          </p:nvSpPr>
          <p:spPr bwMode="auto">
            <a:xfrm>
              <a:off x="7435460"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0" name="Freeform 891"/>
            <p:cNvSpPr>
              <a:spLocks noChangeAspect="1"/>
            </p:cNvSpPr>
            <p:nvPr/>
          </p:nvSpPr>
          <p:spPr bwMode="auto">
            <a:xfrm>
              <a:off x="7036293"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1" name="Freeform 892"/>
            <p:cNvSpPr>
              <a:spLocks noChangeAspect="1"/>
            </p:cNvSpPr>
            <p:nvPr/>
          </p:nvSpPr>
          <p:spPr bwMode="auto">
            <a:xfrm>
              <a:off x="6688182"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2" name="Freeform 893"/>
            <p:cNvSpPr>
              <a:spLocks noChangeAspect="1"/>
            </p:cNvSpPr>
            <p:nvPr/>
          </p:nvSpPr>
          <p:spPr bwMode="auto">
            <a:xfrm>
              <a:off x="6855276"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3" name="Freeform 894"/>
            <p:cNvSpPr>
              <a:spLocks noChangeAspect="1"/>
            </p:cNvSpPr>
            <p:nvPr/>
          </p:nvSpPr>
          <p:spPr bwMode="auto">
            <a:xfrm>
              <a:off x="6859917"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4" name="Freeform 895"/>
            <p:cNvSpPr>
              <a:spLocks noChangeAspect="1"/>
            </p:cNvSpPr>
            <p:nvPr/>
          </p:nvSpPr>
          <p:spPr bwMode="auto">
            <a:xfrm>
              <a:off x="6103357" y="52735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5" name="Freeform 896"/>
            <p:cNvSpPr>
              <a:spLocks noChangeAspect="1"/>
            </p:cNvSpPr>
            <p:nvPr/>
          </p:nvSpPr>
          <p:spPr bwMode="auto">
            <a:xfrm>
              <a:off x="8257001" y="592356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6" name="Freeform 897"/>
            <p:cNvSpPr>
              <a:spLocks noChangeAspect="1"/>
            </p:cNvSpPr>
            <p:nvPr/>
          </p:nvSpPr>
          <p:spPr bwMode="auto">
            <a:xfrm>
              <a:off x="7078066" y="60473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7" name="Freeform 898"/>
            <p:cNvSpPr>
              <a:spLocks noChangeAspect="1"/>
            </p:cNvSpPr>
            <p:nvPr/>
          </p:nvSpPr>
          <p:spPr bwMode="auto">
            <a:xfrm>
              <a:off x="6985237"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8" name="Freeform 899"/>
            <p:cNvSpPr>
              <a:spLocks noChangeAspect="1"/>
            </p:cNvSpPr>
            <p:nvPr/>
          </p:nvSpPr>
          <p:spPr bwMode="auto">
            <a:xfrm>
              <a:off x="6883124"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79" name="Freeform 900"/>
            <p:cNvSpPr>
              <a:spLocks noChangeAspect="1"/>
            </p:cNvSpPr>
            <p:nvPr/>
          </p:nvSpPr>
          <p:spPr bwMode="auto">
            <a:xfrm>
              <a:off x="7138406" y="570247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0" name="Freeform 901"/>
            <p:cNvSpPr>
              <a:spLocks noChangeAspect="1"/>
            </p:cNvSpPr>
            <p:nvPr/>
          </p:nvSpPr>
          <p:spPr bwMode="auto">
            <a:xfrm>
              <a:off x="6952747"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1" name="Freeform 902"/>
            <p:cNvSpPr>
              <a:spLocks noChangeAspect="1"/>
            </p:cNvSpPr>
            <p:nvPr/>
          </p:nvSpPr>
          <p:spPr bwMode="auto">
            <a:xfrm>
              <a:off x="7054859"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2" name="Freeform 903"/>
            <p:cNvSpPr>
              <a:spLocks noChangeAspect="1"/>
            </p:cNvSpPr>
            <p:nvPr/>
          </p:nvSpPr>
          <p:spPr bwMode="auto">
            <a:xfrm>
              <a:off x="6729956"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3" name="Freeform 904"/>
            <p:cNvSpPr>
              <a:spLocks noChangeAspect="1"/>
            </p:cNvSpPr>
            <p:nvPr/>
          </p:nvSpPr>
          <p:spPr bwMode="auto">
            <a:xfrm>
              <a:off x="6915615"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4" name="Freeform 905"/>
            <p:cNvSpPr>
              <a:spLocks noChangeAspect="1"/>
            </p:cNvSpPr>
            <p:nvPr/>
          </p:nvSpPr>
          <p:spPr bwMode="auto">
            <a:xfrm>
              <a:off x="6906332"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5" name="Freeform 906"/>
            <p:cNvSpPr>
              <a:spLocks noChangeAspect="1"/>
            </p:cNvSpPr>
            <p:nvPr/>
          </p:nvSpPr>
          <p:spPr bwMode="auto">
            <a:xfrm>
              <a:off x="6131205" y="51276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6" name="Freeform 907"/>
            <p:cNvSpPr>
              <a:spLocks noChangeAspect="1"/>
            </p:cNvSpPr>
            <p:nvPr/>
          </p:nvSpPr>
          <p:spPr bwMode="auto">
            <a:xfrm>
              <a:off x="8400887"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7" name="Freeform 908"/>
            <p:cNvSpPr>
              <a:spLocks noChangeAspect="1"/>
            </p:cNvSpPr>
            <p:nvPr/>
          </p:nvSpPr>
          <p:spPr bwMode="auto">
            <a:xfrm>
              <a:off x="6971312" y="58483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8" name="Freeform 909"/>
            <p:cNvSpPr>
              <a:spLocks noChangeAspect="1"/>
            </p:cNvSpPr>
            <p:nvPr/>
          </p:nvSpPr>
          <p:spPr bwMode="auto">
            <a:xfrm>
              <a:off x="7416894"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89" name="Freeform 910"/>
            <p:cNvSpPr>
              <a:spLocks noChangeAspect="1"/>
            </p:cNvSpPr>
            <p:nvPr/>
          </p:nvSpPr>
          <p:spPr bwMode="auto">
            <a:xfrm>
              <a:off x="6767088" y="63568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0" name="Freeform 911"/>
            <p:cNvSpPr>
              <a:spLocks noChangeAspect="1"/>
            </p:cNvSpPr>
            <p:nvPr/>
          </p:nvSpPr>
          <p:spPr bwMode="auto">
            <a:xfrm>
              <a:off x="6827427" y="63170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1" name="Freeform 912"/>
            <p:cNvSpPr>
              <a:spLocks noChangeAspect="1"/>
            </p:cNvSpPr>
            <p:nvPr/>
          </p:nvSpPr>
          <p:spPr bwMode="auto">
            <a:xfrm>
              <a:off x="6938822" y="60517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2" name="Freeform 913"/>
            <p:cNvSpPr>
              <a:spLocks noChangeAspect="1"/>
            </p:cNvSpPr>
            <p:nvPr/>
          </p:nvSpPr>
          <p:spPr bwMode="auto">
            <a:xfrm>
              <a:off x="6869200" y="61667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3" name="Freeform 914"/>
            <p:cNvSpPr>
              <a:spLocks noChangeAspect="1"/>
            </p:cNvSpPr>
            <p:nvPr/>
          </p:nvSpPr>
          <p:spPr bwMode="auto">
            <a:xfrm>
              <a:off x="6149771" y="49905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4" name="Freeform 915"/>
            <p:cNvSpPr>
              <a:spLocks noChangeAspect="1"/>
            </p:cNvSpPr>
            <p:nvPr/>
          </p:nvSpPr>
          <p:spPr bwMode="auto">
            <a:xfrm>
              <a:off x="6897049" y="63170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5" name="Freeform 916"/>
            <p:cNvSpPr>
              <a:spLocks noChangeAspect="1"/>
            </p:cNvSpPr>
            <p:nvPr/>
          </p:nvSpPr>
          <p:spPr bwMode="auto">
            <a:xfrm>
              <a:off x="6827427"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6" name="Freeform 917"/>
            <p:cNvSpPr>
              <a:spLocks noChangeAspect="1"/>
            </p:cNvSpPr>
            <p:nvPr/>
          </p:nvSpPr>
          <p:spPr bwMode="auto">
            <a:xfrm>
              <a:off x="8224511"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7" name="Freeform 918"/>
            <p:cNvSpPr>
              <a:spLocks noChangeAspect="1"/>
            </p:cNvSpPr>
            <p:nvPr/>
          </p:nvSpPr>
          <p:spPr bwMode="auto">
            <a:xfrm>
              <a:off x="6702107"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8" name="Freeform 919"/>
            <p:cNvSpPr>
              <a:spLocks noChangeAspect="1"/>
            </p:cNvSpPr>
            <p:nvPr/>
          </p:nvSpPr>
          <p:spPr bwMode="auto">
            <a:xfrm>
              <a:off x="6771729" y="63613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199" name="Freeform 920"/>
            <p:cNvSpPr>
              <a:spLocks noChangeAspect="1"/>
            </p:cNvSpPr>
            <p:nvPr/>
          </p:nvSpPr>
          <p:spPr bwMode="auto">
            <a:xfrm>
              <a:off x="6864559"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0" name="Freeform 921"/>
            <p:cNvSpPr>
              <a:spLocks noChangeAspect="1"/>
            </p:cNvSpPr>
            <p:nvPr/>
          </p:nvSpPr>
          <p:spPr bwMode="auto">
            <a:xfrm>
              <a:off x="6850634" y="62109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1" name="Freeform 922"/>
            <p:cNvSpPr>
              <a:spLocks noChangeAspect="1"/>
            </p:cNvSpPr>
            <p:nvPr/>
          </p:nvSpPr>
          <p:spPr bwMode="auto">
            <a:xfrm>
              <a:off x="6135847" y="49551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2" name="Freeform 923"/>
            <p:cNvSpPr>
              <a:spLocks noChangeAspect="1"/>
            </p:cNvSpPr>
            <p:nvPr/>
          </p:nvSpPr>
          <p:spPr bwMode="auto">
            <a:xfrm>
              <a:off x="6739239" y="63170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3" name="Freeform 924"/>
            <p:cNvSpPr>
              <a:spLocks noChangeAspect="1"/>
            </p:cNvSpPr>
            <p:nvPr/>
          </p:nvSpPr>
          <p:spPr bwMode="auto">
            <a:xfrm>
              <a:off x="6832068"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4" name="Freeform 925"/>
            <p:cNvSpPr>
              <a:spLocks noChangeAspect="1"/>
            </p:cNvSpPr>
            <p:nvPr/>
          </p:nvSpPr>
          <p:spPr bwMode="auto">
            <a:xfrm>
              <a:off x="6692824" y="62684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5" name="Freeform 926"/>
            <p:cNvSpPr>
              <a:spLocks noChangeAspect="1"/>
            </p:cNvSpPr>
            <p:nvPr/>
          </p:nvSpPr>
          <p:spPr bwMode="auto">
            <a:xfrm>
              <a:off x="6762446" y="63303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6" name="Freeform 927"/>
            <p:cNvSpPr>
              <a:spLocks noChangeAspect="1"/>
            </p:cNvSpPr>
            <p:nvPr/>
          </p:nvSpPr>
          <p:spPr bwMode="auto">
            <a:xfrm>
              <a:off x="6859917"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7" name="Freeform 928"/>
            <p:cNvSpPr>
              <a:spLocks noChangeAspect="1"/>
            </p:cNvSpPr>
            <p:nvPr/>
          </p:nvSpPr>
          <p:spPr bwMode="auto">
            <a:xfrm>
              <a:off x="6859917"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8" name="Freeform 929"/>
            <p:cNvSpPr>
              <a:spLocks noChangeAspect="1"/>
            </p:cNvSpPr>
            <p:nvPr/>
          </p:nvSpPr>
          <p:spPr bwMode="auto">
            <a:xfrm>
              <a:off x="6084791" y="53929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09" name="Freeform 930"/>
            <p:cNvSpPr>
              <a:spLocks noChangeAspect="1"/>
            </p:cNvSpPr>
            <p:nvPr/>
          </p:nvSpPr>
          <p:spPr bwMode="auto">
            <a:xfrm>
              <a:off x="6683541" y="60296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0" name="Freeform 931"/>
            <p:cNvSpPr>
              <a:spLocks noChangeAspect="1"/>
            </p:cNvSpPr>
            <p:nvPr/>
          </p:nvSpPr>
          <p:spPr bwMode="auto">
            <a:xfrm>
              <a:off x="6869200"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1" name="Freeform 932"/>
            <p:cNvSpPr>
              <a:spLocks noChangeAspect="1"/>
            </p:cNvSpPr>
            <p:nvPr/>
          </p:nvSpPr>
          <p:spPr bwMode="auto">
            <a:xfrm>
              <a:off x="6850634"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2" name="Freeform 933"/>
            <p:cNvSpPr>
              <a:spLocks noChangeAspect="1"/>
            </p:cNvSpPr>
            <p:nvPr/>
          </p:nvSpPr>
          <p:spPr bwMode="auto">
            <a:xfrm>
              <a:off x="6070866" y="569805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3" name="Freeform 934"/>
            <p:cNvSpPr>
              <a:spLocks noChangeAspect="1"/>
            </p:cNvSpPr>
            <p:nvPr/>
          </p:nvSpPr>
          <p:spPr bwMode="auto">
            <a:xfrm>
              <a:off x="8159530" y="560519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4" name="Freeform 935"/>
            <p:cNvSpPr>
              <a:spLocks noChangeAspect="1"/>
            </p:cNvSpPr>
            <p:nvPr/>
          </p:nvSpPr>
          <p:spPr bwMode="auto">
            <a:xfrm>
              <a:off x="6841351"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5" name="Freeform 936"/>
            <p:cNvSpPr>
              <a:spLocks noChangeAspect="1"/>
            </p:cNvSpPr>
            <p:nvPr/>
          </p:nvSpPr>
          <p:spPr bwMode="auto">
            <a:xfrm>
              <a:off x="6688182" y="59943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6" name="Freeform 937"/>
            <p:cNvSpPr>
              <a:spLocks noChangeAspect="1"/>
            </p:cNvSpPr>
            <p:nvPr/>
          </p:nvSpPr>
          <p:spPr bwMode="auto">
            <a:xfrm>
              <a:off x="6855276"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7" name="Freeform 938"/>
            <p:cNvSpPr>
              <a:spLocks noChangeAspect="1"/>
            </p:cNvSpPr>
            <p:nvPr/>
          </p:nvSpPr>
          <p:spPr bwMode="auto">
            <a:xfrm>
              <a:off x="6859917"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8" name="Freeform 939"/>
            <p:cNvSpPr>
              <a:spLocks noChangeAspect="1"/>
            </p:cNvSpPr>
            <p:nvPr/>
          </p:nvSpPr>
          <p:spPr bwMode="auto">
            <a:xfrm>
              <a:off x="6131205" y="57466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19" name="Freeform 940"/>
            <p:cNvSpPr>
              <a:spLocks noChangeAspect="1"/>
            </p:cNvSpPr>
            <p:nvPr/>
          </p:nvSpPr>
          <p:spPr bwMode="auto">
            <a:xfrm>
              <a:off x="6850634"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0" name="Freeform 941"/>
            <p:cNvSpPr>
              <a:spLocks noChangeAspect="1"/>
            </p:cNvSpPr>
            <p:nvPr/>
          </p:nvSpPr>
          <p:spPr bwMode="auto">
            <a:xfrm>
              <a:off x="6966671"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1" name="Freeform 942"/>
            <p:cNvSpPr>
              <a:spLocks noChangeAspect="1"/>
            </p:cNvSpPr>
            <p:nvPr/>
          </p:nvSpPr>
          <p:spPr bwMode="auto">
            <a:xfrm>
              <a:off x="6623202" y="54813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2" name="Freeform 943"/>
            <p:cNvSpPr>
              <a:spLocks noChangeAspect="1"/>
            </p:cNvSpPr>
            <p:nvPr/>
          </p:nvSpPr>
          <p:spPr bwMode="auto">
            <a:xfrm>
              <a:off x="6878483"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3" name="Freeform 944"/>
            <p:cNvSpPr>
              <a:spLocks noChangeAspect="1"/>
            </p:cNvSpPr>
            <p:nvPr/>
          </p:nvSpPr>
          <p:spPr bwMode="auto">
            <a:xfrm>
              <a:off x="6878483" y="606505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4" name="Freeform 945"/>
            <p:cNvSpPr>
              <a:spLocks noChangeAspect="1"/>
            </p:cNvSpPr>
            <p:nvPr/>
          </p:nvSpPr>
          <p:spPr bwMode="auto">
            <a:xfrm>
              <a:off x="5991961" y="53752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5" name="Freeform 946"/>
            <p:cNvSpPr>
              <a:spLocks noChangeAspect="1"/>
            </p:cNvSpPr>
            <p:nvPr/>
          </p:nvSpPr>
          <p:spPr bwMode="auto">
            <a:xfrm>
              <a:off x="6906332" y="60517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6" name="Freeform 947"/>
            <p:cNvSpPr>
              <a:spLocks noChangeAspect="1"/>
            </p:cNvSpPr>
            <p:nvPr/>
          </p:nvSpPr>
          <p:spPr bwMode="auto">
            <a:xfrm>
              <a:off x="6836710"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7" name="Freeform 948"/>
            <p:cNvSpPr>
              <a:spLocks noChangeAspect="1"/>
            </p:cNvSpPr>
            <p:nvPr/>
          </p:nvSpPr>
          <p:spPr bwMode="auto">
            <a:xfrm>
              <a:off x="6646409" y="568478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8" name="Freeform 949"/>
            <p:cNvSpPr>
              <a:spLocks noChangeAspect="1"/>
            </p:cNvSpPr>
            <p:nvPr/>
          </p:nvSpPr>
          <p:spPr bwMode="auto">
            <a:xfrm>
              <a:off x="6915615"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29" name="Freeform 950"/>
            <p:cNvSpPr>
              <a:spLocks noChangeAspect="1"/>
            </p:cNvSpPr>
            <p:nvPr/>
          </p:nvSpPr>
          <p:spPr bwMode="auto">
            <a:xfrm>
              <a:off x="6906332" y="58837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0" name="Freeform 951"/>
            <p:cNvSpPr>
              <a:spLocks noChangeAspect="1"/>
            </p:cNvSpPr>
            <p:nvPr/>
          </p:nvSpPr>
          <p:spPr bwMode="auto">
            <a:xfrm>
              <a:off x="6112640" y="54017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1" name="Freeform 952"/>
            <p:cNvSpPr>
              <a:spLocks noChangeAspect="1"/>
            </p:cNvSpPr>
            <p:nvPr/>
          </p:nvSpPr>
          <p:spPr bwMode="auto">
            <a:xfrm>
              <a:off x="7156971" y="60208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2" name="Freeform 953"/>
            <p:cNvSpPr>
              <a:spLocks noChangeAspect="1"/>
            </p:cNvSpPr>
            <p:nvPr/>
          </p:nvSpPr>
          <p:spPr bwMode="auto">
            <a:xfrm>
              <a:off x="6910973" y="59191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3" name="Freeform 954"/>
            <p:cNvSpPr>
              <a:spLocks noChangeAspect="1"/>
            </p:cNvSpPr>
            <p:nvPr/>
          </p:nvSpPr>
          <p:spPr bwMode="auto">
            <a:xfrm>
              <a:off x="6827427" y="633920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4" name="Freeform 955"/>
            <p:cNvSpPr>
              <a:spLocks noChangeAspect="1"/>
            </p:cNvSpPr>
            <p:nvPr/>
          </p:nvSpPr>
          <p:spPr bwMode="auto">
            <a:xfrm>
              <a:off x="6678900"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5" name="Freeform 956"/>
            <p:cNvSpPr>
              <a:spLocks noChangeAspect="1"/>
            </p:cNvSpPr>
            <p:nvPr/>
          </p:nvSpPr>
          <p:spPr bwMode="auto">
            <a:xfrm>
              <a:off x="6669617" y="589261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6" name="Freeform 957"/>
            <p:cNvSpPr>
              <a:spLocks noChangeAspect="1"/>
            </p:cNvSpPr>
            <p:nvPr/>
          </p:nvSpPr>
          <p:spPr bwMode="auto">
            <a:xfrm>
              <a:off x="6906332" y="61269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7" name="Freeform 958"/>
            <p:cNvSpPr>
              <a:spLocks noChangeAspect="1"/>
            </p:cNvSpPr>
            <p:nvPr/>
          </p:nvSpPr>
          <p:spPr bwMode="auto">
            <a:xfrm>
              <a:off x="6892407" y="61004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8" name="Freeform 959"/>
            <p:cNvSpPr>
              <a:spLocks noChangeAspect="1"/>
            </p:cNvSpPr>
            <p:nvPr/>
          </p:nvSpPr>
          <p:spPr bwMode="auto">
            <a:xfrm>
              <a:off x="6182262" y="553886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39" name="Freeform 960"/>
            <p:cNvSpPr>
              <a:spLocks noChangeAspect="1"/>
            </p:cNvSpPr>
            <p:nvPr/>
          </p:nvSpPr>
          <p:spPr bwMode="auto">
            <a:xfrm>
              <a:off x="6767088" y="635247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0" name="Freeform 961"/>
            <p:cNvSpPr>
              <a:spLocks noChangeAspect="1"/>
            </p:cNvSpPr>
            <p:nvPr/>
          </p:nvSpPr>
          <p:spPr bwMode="auto">
            <a:xfrm>
              <a:off x="6702107"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1" name="Freeform 962"/>
            <p:cNvSpPr>
              <a:spLocks noChangeAspect="1"/>
            </p:cNvSpPr>
            <p:nvPr/>
          </p:nvSpPr>
          <p:spPr bwMode="auto">
            <a:xfrm>
              <a:off x="6873841"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2" name="Freeform 963"/>
            <p:cNvSpPr>
              <a:spLocks noChangeAspect="1"/>
            </p:cNvSpPr>
            <p:nvPr/>
          </p:nvSpPr>
          <p:spPr bwMode="auto">
            <a:xfrm>
              <a:off x="6804219"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3" name="Freeform 964"/>
            <p:cNvSpPr>
              <a:spLocks noChangeAspect="1"/>
            </p:cNvSpPr>
            <p:nvPr/>
          </p:nvSpPr>
          <p:spPr bwMode="auto">
            <a:xfrm>
              <a:off x="6716031"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4" name="Freeform 965"/>
            <p:cNvSpPr>
              <a:spLocks noChangeAspect="1"/>
            </p:cNvSpPr>
            <p:nvPr/>
          </p:nvSpPr>
          <p:spPr bwMode="auto">
            <a:xfrm>
              <a:off x="6767088"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5" name="Freeform 966"/>
            <p:cNvSpPr>
              <a:spLocks noChangeAspect="1"/>
            </p:cNvSpPr>
            <p:nvPr/>
          </p:nvSpPr>
          <p:spPr bwMode="auto">
            <a:xfrm>
              <a:off x="6850634"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6" name="Freeform 967"/>
            <p:cNvSpPr>
              <a:spLocks noChangeAspect="1"/>
            </p:cNvSpPr>
            <p:nvPr/>
          </p:nvSpPr>
          <p:spPr bwMode="auto">
            <a:xfrm>
              <a:off x="6878483"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7" name="Freeform 968"/>
            <p:cNvSpPr>
              <a:spLocks noChangeAspect="1"/>
            </p:cNvSpPr>
            <p:nvPr/>
          </p:nvSpPr>
          <p:spPr bwMode="auto">
            <a:xfrm>
              <a:off x="6776370" y="637458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8" name="Freeform 969"/>
            <p:cNvSpPr>
              <a:spLocks noChangeAspect="1"/>
            </p:cNvSpPr>
            <p:nvPr/>
          </p:nvSpPr>
          <p:spPr bwMode="auto">
            <a:xfrm>
              <a:off x="6646409" y="60385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49" name="Freeform 970"/>
            <p:cNvSpPr>
              <a:spLocks noChangeAspect="1"/>
            </p:cNvSpPr>
            <p:nvPr/>
          </p:nvSpPr>
          <p:spPr bwMode="auto">
            <a:xfrm>
              <a:off x="6910973"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0" name="Freeform 971"/>
            <p:cNvSpPr>
              <a:spLocks noChangeAspect="1"/>
            </p:cNvSpPr>
            <p:nvPr/>
          </p:nvSpPr>
          <p:spPr bwMode="auto">
            <a:xfrm>
              <a:off x="6781012"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1" name="Freeform 972"/>
            <p:cNvSpPr>
              <a:spLocks noChangeAspect="1"/>
            </p:cNvSpPr>
            <p:nvPr/>
          </p:nvSpPr>
          <p:spPr bwMode="auto">
            <a:xfrm>
              <a:off x="6845993"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2" name="Freeform 973"/>
            <p:cNvSpPr>
              <a:spLocks noChangeAspect="1"/>
            </p:cNvSpPr>
            <p:nvPr/>
          </p:nvSpPr>
          <p:spPr bwMode="auto">
            <a:xfrm>
              <a:off x="6892407"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3" name="Freeform 974"/>
            <p:cNvSpPr>
              <a:spLocks noChangeAspect="1"/>
            </p:cNvSpPr>
            <p:nvPr/>
          </p:nvSpPr>
          <p:spPr bwMode="auto">
            <a:xfrm>
              <a:off x="6873841"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4" name="Freeform 975"/>
            <p:cNvSpPr>
              <a:spLocks noChangeAspect="1"/>
            </p:cNvSpPr>
            <p:nvPr/>
          </p:nvSpPr>
          <p:spPr bwMode="auto">
            <a:xfrm>
              <a:off x="6845993" y="62949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5" name="Freeform 976"/>
            <p:cNvSpPr>
              <a:spLocks noChangeAspect="1"/>
            </p:cNvSpPr>
            <p:nvPr/>
          </p:nvSpPr>
          <p:spPr bwMode="auto">
            <a:xfrm>
              <a:off x="6781012" y="63790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6" name="Freeform 977"/>
            <p:cNvSpPr>
              <a:spLocks noChangeAspect="1"/>
            </p:cNvSpPr>
            <p:nvPr/>
          </p:nvSpPr>
          <p:spPr bwMode="auto">
            <a:xfrm>
              <a:off x="6804219"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7" name="Freeform 978"/>
            <p:cNvSpPr>
              <a:spLocks noChangeAspect="1"/>
            </p:cNvSpPr>
            <p:nvPr/>
          </p:nvSpPr>
          <p:spPr bwMode="auto">
            <a:xfrm>
              <a:off x="6850634"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8" name="Freeform 979"/>
            <p:cNvSpPr>
              <a:spLocks noChangeAspect="1"/>
            </p:cNvSpPr>
            <p:nvPr/>
          </p:nvSpPr>
          <p:spPr bwMode="auto">
            <a:xfrm>
              <a:off x="6864559"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59" name="Freeform 980"/>
            <p:cNvSpPr>
              <a:spLocks noChangeAspect="1"/>
            </p:cNvSpPr>
            <p:nvPr/>
          </p:nvSpPr>
          <p:spPr bwMode="auto">
            <a:xfrm>
              <a:off x="7240518" y="60252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0" name="Freeform 981"/>
            <p:cNvSpPr>
              <a:spLocks noChangeAspect="1"/>
            </p:cNvSpPr>
            <p:nvPr/>
          </p:nvSpPr>
          <p:spPr bwMode="auto">
            <a:xfrm>
              <a:off x="6808861" y="63613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1" name="Freeform 982"/>
            <p:cNvSpPr>
              <a:spLocks noChangeAspect="1"/>
            </p:cNvSpPr>
            <p:nvPr/>
          </p:nvSpPr>
          <p:spPr bwMode="auto">
            <a:xfrm>
              <a:off x="6743880"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2" name="Freeform 983"/>
            <p:cNvSpPr>
              <a:spLocks noChangeAspect="1"/>
            </p:cNvSpPr>
            <p:nvPr/>
          </p:nvSpPr>
          <p:spPr bwMode="auto">
            <a:xfrm>
              <a:off x="6887766"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3" name="Freeform 984"/>
            <p:cNvSpPr>
              <a:spLocks noChangeAspect="1"/>
            </p:cNvSpPr>
            <p:nvPr/>
          </p:nvSpPr>
          <p:spPr bwMode="auto">
            <a:xfrm>
              <a:off x="6864559" y="62109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4" name="Freeform 985"/>
            <p:cNvSpPr>
              <a:spLocks noChangeAspect="1"/>
            </p:cNvSpPr>
            <p:nvPr/>
          </p:nvSpPr>
          <p:spPr bwMode="auto">
            <a:xfrm>
              <a:off x="8270925" y="594124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5" name="Freeform 986"/>
            <p:cNvSpPr>
              <a:spLocks noChangeAspect="1"/>
            </p:cNvSpPr>
            <p:nvPr/>
          </p:nvSpPr>
          <p:spPr bwMode="auto">
            <a:xfrm>
              <a:off x="7161613" y="61667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6" name="Freeform 987"/>
            <p:cNvSpPr>
              <a:spLocks noChangeAspect="1"/>
            </p:cNvSpPr>
            <p:nvPr/>
          </p:nvSpPr>
          <p:spPr bwMode="auto">
            <a:xfrm>
              <a:off x="6850634" y="62109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7" name="Freeform 988"/>
            <p:cNvSpPr>
              <a:spLocks noChangeAspect="1"/>
            </p:cNvSpPr>
            <p:nvPr/>
          </p:nvSpPr>
          <p:spPr bwMode="auto">
            <a:xfrm>
              <a:off x="7356555" y="59722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8" name="Freeform 989"/>
            <p:cNvSpPr>
              <a:spLocks noChangeAspect="1"/>
            </p:cNvSpPr>
            <p:nvPr/>
          </p:nvSpPr>
          <p:spPr bwMode="auto">
            <a:xfrm>
              <a:off x="7017727" y="62684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69" name="Freeform 990"/>
            <p:cNvSpPr>
              <a:spLocks noChangeAspect="1"/>
            </p:cNvSpPr>
            <p:nvPr/>
          </p:nvSpPr>
          <p:spPr bwMode="auto">
            <a:xfrm>
              <a:off x="6706748" y="59102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0" name="Freeform 991"/>
            <p:cNvSpPr>
              <a:spLocks noChangeAspect="1"/>
            </p:cNvSpPr>
            <p:nvPr/>
          </p:nvSpPr>
          <p:spPr bwMode="auto">
            <a:xfrm>
              <a:off x="6859917" y="62198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1" name="Freeform 992"/>
            <p:cNvSpPr>
              <a:spLocks noChangeAspect="1"/>
            </p:cNvSpPr>
            <p:nvPr/>
          </p:nvSpPr>
          <p:spPr bwMode="auto">
            <a:xfrm>
              <a:off x="6855276" y="62286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2" name="Freeform 993"/>
            <p:cNvSpPr>
              <a:spLocks noChangeAspect="1"/>
            </p:cNvSpPr>
            <p:nvPr/>
          </p:nvSpPr>
          <p:spPr bwMode="auto">
            <a:xfrm>
              <a:off x="8247718" y="601199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3" name="Freeform 994"/>
            <p:cNvSpPr>
              <a:spLocks noChangeAspect="1"/>
            </p:cNvSpPr>
            <p:nvPr/>
          </p:nvSpPr>
          <p:spPr bwMode="auto">
            <a:xfrm>
              <a:off x="7184820"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4" name="Freeform 995"/>
            <p:cNvSpPr>
              <a:spLocks noChangeAspect="1"/>
            </p:cNvSpPr>
            <p:nvPr/>
          </p:nvSpPr>
          <p:spPr bwMode="auto">
            <a:xfrm>
              <a:off x="6827427" y="626845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5" name="Freeform 996"/>
            <p:cNvSpPr>
              <a:spLocks noChangeAspect="1"/>
            </p:cNvSpPr>
            <p:nvPr/>
          </p:nvSpPr>
          <p:spPr bwMode="auto">
            <a:xfrm>
              <a:off x="7291574"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6" name="Freeform 997"/>
            <p:cNvSpPr>
              <a:spLocks noChangeAspect="1"/>
            </p:cNvSpPr>
            <p:nvPr/>
          </p:nvSpPr>
          <p:spPr bwMode="auto">
            <a:xfrm>
              <a:off x="7036293"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7" name="Freeform 998"/>
            <p:cNvSpPr>
              <a:spLocks noChangeAspect="1"/>
            </p:cNvSpPr>
            <p:nvPr/>
          </p:nvSpPr>
          <p:spPr bwMode="auto">
            <a:xfrm>
              <a:off x="6720673" y="621097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8" name="Freeform 999"/>
            <p:cNvSpPr>
              <a:spLocks noChangeAspect="1"/>
            </p:cNvSpPr>
            <p:nvPr/>
          </p:nvSpPr>
          <p:spPr bwMode="auto">
            <a:xfrm>
              <a:off x="6901690" y="61313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79" name="Freeform 1000"/>
            <p:cNvSpPr>
              <a:spLocks noChangeAspect="1"/>
            </p:cNvSpPr>
            <p:nvPr/>
          </p:nvSpPr>
          <p:spPr bwMode="auto">
            <a:xfrm>
              <a:off x="6887766" y="60606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0" name="Freeform 1001"/>
            <p:cNvSpPr>
              <a:spLocks noChangeAspect="1"/>
            </p:cNvSpPr>
            <p:nvPr/>
          </p:nvSpPr>
          <p:spPr bwMode="auto">
            <a:xfrm>
              <a:off x="7379762"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1" name="Freeform 1002"/>
            <p:cNvSpPr>
              <a:spLocks noChangeAspect="1"/>
            </p:cNvSpPr>
            <p:nvPr/>
          </p:nvSpPr>
          <p:spPr bwMode="auto">
            <a:xfrm>
              <a:off x="8159530" y="60739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2" name="Freeform 1003"/>
            <p:cNvSpPr>
              <a:spLocks noChangeAspect="1"/>
            </p:cNvSpPr>
            <p:nvPr/>
          </p:nvSpPr>
          <p:spPr bwMode="auto">
            <a:xfrm>
              <a:off x="6897049" y="597220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3" name="Freeform 1004"/>
            <p:cNvSpPr>
              <a:spLocks noChangeAspect="1"/>
            </p:cNvSpPr>
            <p:nvPr/>
          </p:nvSpPr>
          <p:spPr bwMode="auto">
            <a:xfrm>
              <a:off x="7310140"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4" name="Freeform 1005"/>
            <p:cNvSpPr>
              <a:spLocks noChangeAspect="1"/>
            </p:cNvSpPr>
            <p:nvPr/>
          </p:nvSpPr>
          <p:spPr bwMode="auto">
            <a:xfrm>
              <a:off x="6943464" y="63038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5" name="Freeform 1006"/>
            <p:cNvSpPr>
              <a:spLocks noChangeAspect="1"/>
            </p:cNvSpPr>
            <p:nvPr/>
          </p:nvSpPr>
          <p:spPr bwMode="auto">
            <a:xfrm>
              <a:off x="6767088" y="635247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6" name="Freeform 1007"/>
            <p:cNvSpPr>
              <a:spLocks noChangeAspect="1"/>
            </p:cNvSpPr>
            <p:nvPr/>
          </p:nvSpPr>
          <p:spPr bwMode="auto">
            <a:xfrm>
              <a:off x="6901690"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7" name="Freeform 1008"/>
            <p:cNvSpPr>
              <a:spLocks noChangeAspect="1"/>
            </p:cNvSpPr>
            <p:nvPr/>
          </p:nvSpPr>
          <p:spPr bwMode="auto">
            <a:xfrm>
              <a:off x="6864559"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8" name="Freeform 1009"/>
            <p:cNvSpPr>
              <a:spLocks noChangeAspect="1"/>
            </p:cNvSpPr>
            <p:nvPr/>
          </p:nvSpPr>
          <p:spPr bwMode="auto">
            <a:xfrm>
              <a:off x="7087349" y="61800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89" name="Freeform 1010"/>
            <p:cNvSpPr>
              <a:spLocks noChangeAspect="1"/>
            </p:cNvSpPr>
            <p:nvPr/>
          </p:nvSpPr>
          <p:spPr bwMode="auto">
            <a:xfrm>
              <a:off x="6845993"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0" name="Freeform 1012"/>
            <p:cNvSpPr>
              <a:spLocks noChangeAspect="1"/>
            </p:cNvSpPr>
            <p:nvPr/>
          </p:nvSpPr>
          <p:spPr bwMode="auto">
            <a:xfrm>
              <a:off x="6794936" y="63834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1" name="Freeform 1013"/>
            <p:cNvSpPr>
              <a:spLocks noChangeAspect="1"/>
            </p:cNvSpPr>
            <p:nvPr/>
          </p:nvSpPr>
          <p:spPr bwMode="auto">
            <a:xfrm>
              <a:off x="6743880"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2" name="Freeform 1014"/>
            <p:cNvSpPr>
              <a:spLocks noChangeAspect="1"/>
            </p:cNvSpPr>
            <p:nvPr/>
          </p:nvSpPr>
          <p:spPr bwMode="auto">
            <a:xfrm>
              <a:off x="6878483" y="62153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3" name="Freeform 1015"/>
            <p:cNvSpPr>
              <a:spLocks noChangeAspect="1"/>
            </p:cNvSpPr>
            <p:nvPr/>
          </p:nvSpPr>
          <p:spPr bwMode="auto">
            <a:xfrm>
              <a:off x="6859917" y="616233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4" name="Freeform 1016"/>
            <p:cNvSpPr>
              <a:spLocks noChangeAspect="1"/>
            </p:cNvSpPr>
            <p:nvPr/>
          </p:nvSpPr>
          <p:spPr bwMode="auto">
            <a:xfrm>
              <a:off x="6818144" y="632152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5" name="Freeform 1017"/>
            <p:cNvSpPr>
              <a:spLocks noChangeAspect="1"/>
            </p:cNvSpPr>
            <p:nvPr/>
          </p:nvSpPr>
          <p:spPr bwMode="auto">
            <a:xfrm>
              <a:off x="6739239" y="633036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6" name="Freeform 1018"/>
            <p:cNvSpPr>
              <a:spLocks noChangeAspect="1"/>
            </p:cNvSpPr>
            <p:nvPr/>
          </p:nvSpPr>
          <p:spPr bwMode="auto">
            <a:xfrm>
              <a:off x="6739239"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7" name="Freeform 1019"/>
            <p:cNvSpPr>
              <a:spLocks noChangeAspect="1"/>
            </p:cNvSpPr>
            <p:nvPr/>
          </p:nvSpPr>
          <p:spPr bwMode="auto">
            <a:xfrm>
              <a:off x="6855276" y="62419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8" name="Freeform 1020"/>
            <p:cNvSpPr>
              <a:spLocks noChangeAspect="1"/>
            </p:cNvSpPr>
            <p:nvPr/>
          </p:nvSpPr>
          <p:spPr bwMode="auto">
            <a:xfrm>
              <a:off x="6864559"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299" name="Freeform 1021"/>
            <p:cNvSpPr>
              <a:spLocks noChangeAspect="1"/>
            </p:cNvSpPr>
            <p:nvPr/>
          </p:nvSpPr>
          <p:spPr bwMode="auto">
            <a:xfrm>
              <a:off x="6781012" y="637016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0" name="Freeform 1022"/>
            <p:cNvSpPr>
              <a:spLocks noChangeAspect="1"/>
            </p:cNvSpPr>
            <p:nvPr/>
          </p:nvSpPr>
          <p:spPr bwMode="auto">
            <a:xfrm>
              <a:off x="6859917"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1" name="Freeform 1023"/>
            <p:cNvSpPr>
              <a:spLocks noChangeAspect="1"/>
            </p:cNvSpPr>
            <p:nvPr/>
          </p:nvSpPr>
          <p:spPr bwMode="auto">
            <a:xfrm>
              <a:off x="6906332" y="59810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2" name="Freeform 1024"/>
            <p:cNvSpPr>
              <a:spLocks noChangeAspect="1"/>
            </p:cNvSpPr>
            <p:nvPr/>
          </p:nvSpPr>
          <p:spPr bwMode="auto">
            <a:xfrm>
              <a:off x="6850634"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3" name="Freeform 1025"/>
            <p:cNvSpPr>
              <a:spLocks noChangeAspect="1"/>
            </p:cNvSpPr>
            <p:nvPr/>
          </p:nvSpPr>
          <p:spPr bwMode="auto">
            <a:xfrm>
              <a:off x="6966671" y="568036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4" name="Freeform 1026"/>
            <p:cNvSpPr>
              <a:spLocks noChangeAspect="1"/>
            </p:cNvSpPr>
            <p:nvPr/>
          </p:nvSpPr>
          <p:spPr bwMode="auto">
            <a:xfrm>
              <a:off x="6938822" y="574227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5" name="Freeform 1027"/>
            <p:cNvSpPr>
              <a:spLocks noChangeAspect="1"/>
            </p:cNvSpPr>
            <p:nvPr/>
          </p:nvSpPr>
          <p:spPr bwMode="auto">
            <a:xfrm>
              <a:off x="6808861" y="63347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6" name="Freeform 1028"/>
            <p:cNvSpPr>
              <a:spLocks noChangeAspect="1"/>
            </p:cNvSpPr>
            <p:nvPr/>
          </p:nvSpPr>
          <p:spPr bwMode="auto">
            <a:xfrm>
              <a:off x="7022369" y="563614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7" name="Freeform 1029"/>
            <p:cNvSpPr>
              <a:spLocks noChangeAspect="1"/>
            </p:cNvSpPr>
            <p:nvPr/>
          </p:nvSpPr>
          <p:spPr bwMode="auto">
            <a:xfrm>
              <a:off x="6929539" y="581744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8" name="Freeform 1030"/>
            <p:cNvSpPr>
              <a:spLocks noChangeAspect="1"/>
            </p:cNvSpPr>
            <p:nvPr/>
          </p:nvSpPr>
          <p:spPr bwMode="auto">
            <a:xfrm>
              <a:off x="6771729" y="633478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09" name="Freeform 1031"/>
            <p:cNvSpPr>
              <a:spLocks noChangeAspect="1"/>
            </p:cNvSpPr>
            <p:nvPr/>
          </p:nvSpPr>
          <p:spPr bwMode="auto">
            <a:xfrm>
              <a:off x="6929539" y="58793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0" name="Freeform 1032"/>
            <p:cNvSpPr>
              <a:spLocks noChangeAspect="1"/>
            </p:cNvSpPr>
            <p:nvPr/>
          </p:nvSpPr>
          <p:spPr bwMode="auto">
            <a:xfrm>
              <a:off x="6915615" y="584839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1" name="Freeform 1033"/>
            <p:cNvSpPr>
              <a:spLocks noChangeAspect="1"/>
            </p:cNvSpPr>
            <p:nvPr/>
          </p:nvSpPr>
          <p:spPr bwMode="auto">
            <a:xfrm>
              <a:off x="7282291" y="611369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2" name="Freeform 1034"/>
            <p:cNvSpPr>
              <a:spLocks noChangeAspect="1"/>
            </p:cNvSpPr>
            <p:nvPr/>
          </p:nvSpPr>
          <p:spPr bwMode="auto">
            <a:xfrm>
              <a:off x="7402970" y="608716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3" name="Freeform 1035"/>
            <p:cNvSpPr>
              <a:spLocks noChangeAspect="1"/>
            </p:cNvSpPr>
            <p:nvPr/>
          </p:nvSpPr>
          <p:spPr bwMode="auto">
            <a:xfrm>
              <a:off x="6729956" y="612254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4" name="Freeform 1036"/>
            <p:cNvSpPr>
              <a:spLocks noChangeAspect="1"/>
            </p:cNvSpPr>
            <p:nvPr/>
          </p:nvSpPr>
          <p:spPr bwMode="auto">
            <a:xfrm>
              <a:off x="7003803" y="573784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5" name="Freeform 1037"/>
            <p:cNvSpPr>
              <a:spLocks noChangeAspect="1"/>
            </p:cNvSpPr>
            <p:nvPr/>
          </p:nvSpPr>
          <p:spPr bwMode="auto">
            <a:xfrm>
              <a:off x="6901690" y="597322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lumMod val="75000"/>
              </a:schemeClr>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6" name="Freeform 1038"/>
            <p:cNvSpPr>
              <a:spLocks noChangeAspect="1"/>
            </p:cNvSpPr>
            <p:nvPr/>
          </p:nvSpPr>
          <p:spPr bwMode="auto">
            <a:xfrm>
              <a:off x="6711390" y="627730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7" name="Freeform 1039"/>
            <p:cNvSpPr>
              <a:spLocks noChangeAspect="1"/>
            </p:cNvSpPr>
            <p:nvPr/>
          </p:nvSpPr>
          <p:spPr bwMode="auto">
            <a:xfrm>
              <a:off x="6739239" y="623308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8" name="Freeform 1040"/>
            <p:cNvSpPr>
              <a:spLocks noChangeAspect="1"/>
            </p:cNvSpPr>
            <p:nvPr/>
          </p:nvSpPr>
          <p:spPr bwMode="auto">
            <a:xfrm>
              <a:off x="6999161" y="588818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19" name="Freeform 1041"/>
            <p:cNvSpPr>
              <a:spLocks noChangeAspect="1"/>
            </p:cNvSpPr>
            <p:nvPr/>
          </p:nvSpPr>
          <p:spPr bwMode="auto">
            <a:xfrm>
              <a:off x="6873841" y="602526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0" name="Freeform 1042"/>
            <p:cNvSpPr>
              <a:spLocks noChangeAspect="1"/>
            </p:cNvSpPr>
            <p:nvPr/>
          </p:nvSpPr>
          <p:spPr bwMode="auto">
            <a:xfrm>
              <a:off x="7013086" y="619771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1" name="Freeform 1043"/>
            <p:cNvSpPr>
              <a:spLocks noChangeAspect="1"/>
            </p:cNvSpPr>
            <p:nvPr/>
          </p:nvSpPr>
          <p:spPr bwMode="auto">
            <a:xfrm>
              <a:off x="6729956" y="631709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2" name="Freeform 1044"/>
            <p:cNvSpPr>
              <a:spLocks noChangeAspect="1"/>
            </p:cNvSpPr>
            <p:nvPr/>
          </p:nvSpPr>
          <p:spPr bwMode="auto">
            <a:xfrm>
              <a:off x="6804219"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3" name="Freeform 1045"/>
            <p:cNvSpPr>
              <a:spLocks noChangeAspect="1"/>
            </p:cNvSpPr>
            <p:nvPr/>
          </p:nvSpPr>
          <p:spPr bwMode="auto">
            <a:xfrm>
              <a:off x="6906332"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4" name="Freeform 1046"/>
            <p:cNvSpPr>
              <a:spLocks noChangeAspect="1"/>
            </p:cNvSpPr>
            <p:nvPr/>
          </p:nvSpPr>
          <p:spPr bwMode="auto">
            <a:xfrm>
              <a:off x="6883124" y="60739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5" name="Freeform 1047"/>
            <p:cNvSpPr>
              <a:spLocks noChangeAspect="1"/>
            </p:cNvSpPr>
            <p:nvPr/>
          </p:nvSpPr>
          <p:spPr bwMode="auto">
            <a:xfrm>
              <a:off x="7008444"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6" name="Freeform 1048"/>
            <p:cNvSpPr>
              <a:spLocks noChangeAspect="1"/>
            </p:cNvSpPr>
            <p:nvPr/>
          </p:nvSpPr>
          <p:spPr bwMode="auto">
            <a:xfrm>
              <a:off x="6748522"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7" name="Freeform 1049"/>
            <p:cNvSpPr>
              <a:spLocks noChangeAspect="1"/>
            </p:cNvSpPr>
            <p:nvPr/>
          </p:nvSpPr>
          <p:spPr bwMode="auto">
            <a:xfrm>
              <a:off x="6864559"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8" name="Freeform 1050"/>
            <p:cNvSpPr>
              <a:spLocks noChangeAspect="1"/>
            </p:cNvSpPr>
            <p:nvPr/>
          </p:nvSpPr>
          <p:spPr bwMode="auto">
            <a:xfrm>
              <a:off x="6873841"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29" name="Freeform 1051"/>
            <p:cNvSpPr>
              <a:spLocks noChangeAspect="1"/>
            </p:cNvSpPr>
            <p:nvPr/>
          </p:nvSpPr>
          <p:spPr bwMode="auto">
            <a:xfrm>
              <a:off x="7440101" y="610485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0" name="Freeform 1052"/>
            <p:cNvSpPr>
              <a:spLocks noChangeAspect="1"/>
            </p:cNvSpPr>
            <p:nvPr/>
          </p:nvSpPr>
          <p:spPr bwMode="auto">
            <a:xfrm>
              <a:off x="6929539"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1" name="Freeform 1053"/>
            <p:cNvSpPr>
              <a:spLocks noChangeAspect="1"/>
            </p:cNvSpPr>
            <p:nvPr/>
          </p:nvSpPr>
          <p:spPr bwMode="auto">
            <a:xfrm>
              <a:off x="6660334"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2" name="Freeform 1054"/>
            <p:cNvSpPr>
              <a:spLocks noChangeAspect="1"/>
            </p:cNvSpPr>
            <p:nvPr/>
          </p:nvSpPr>
          <p:spPr bwMode="auto">
            <a:xfrm>
              <a:off x="6859917" y="62640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3" name="Freeform 1055"/>
            <p:cNvSpPr>
              <a:spLocks noChangeAspect="1"/>
            </p:cNvSpPr>
            <p:nvPr/>
          </p:nvSpPr>
          <p:spPr bwMode="auto">
            <a:xfrm>
              <a:off x="6827427" y="62861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4" name="Freeform 1056"/>
            <p:cNvSpPr>
              <a:spLocks noChangeAspect="1"/>
            </p:cNvSpPr>
            <p:nvPr/>
          </p:nvSpPr>
          <p:spPr bwMode="auto">
            <a:xfrm>
              <a:off x="8210586" y="606948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5" name="Freeform 1057"/>
            <p:cNvSpPr>
              <a:spLocks noChangeAspect="1"/>
            </p:cNvSpPr>
            <p:nvPr/>
          </p:nvSpPr>
          <p:spPr bwMode="auto">
            <a:xfrm>
              <a:off x="7430818"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6" name="Freeform 1058"/>
            <p:cNvSpPr>
              <a:spLocks noChangeAspect="1"/>
            </p:cNvSpPr>
            <p:nvPr/>
          </p:nvSpPr>
          <p:spPr bwMode="auto">
            <a:xfrm>
              <a:off x="6767088" y="632152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7" name="Freeform 1059"/>
            <p:cNvSpPr>
              <a:spLocks noChangeAspect="1"/>
            </p:cNvSpPr>
            <p:nvPr/>
          </p:nvSpPr>
          <p:spPr bwMode="auto">
            <a:xfrm>
              <a:off x="6855276" y="62551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8" name="Freeform 1060"/>
            <p:cNvSpPr>
              <a:spLocks noChangeAspect="1"/>
            </p:cNvSpPr>
            <p:nvPr/>
          </p:nvSpPr>
          <p:spPr bwMode="auto">
            <a:xfrm>
              <a:off x="6836710" y="62551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39" name="Freeform 1061"/>
            <p:cNvSpPr>
              <a:spLocks noChangeAspect="1"/>
            </p:cNvSpPr>
            <p:nvPr/>
          </p:nvSpPr>
          <p:spPr bwMode="auto">
            <a:xfrm>
              <a:off x="8192020" y="60296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0" name="Freeform 1062"/>
            <p:cNvSpPr>
              <a:spLocks noChangeAspect="1"/>
            </p:cNvSpPr>
            <p:nvPr/>
          </p:nvSpPr>
          <p:spPr bwMode="auto">
            <a:xfrm>
              <a:off x="6943464"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1" name="Freeform 1063"/>
            <p:cNvSpPr>
              <a:spLocks noChangeAspect="1"/>
            </p:cNvSpPr>
            <p:nvPr/>
          </p:nvSpPr>
          <p:spPr bwMode="auto">
            <a:xfrm>
              <a:off x="6753163" y="628172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2" name="Freeform 1064"/>
            <p:cNvSpPr>
              <a:spLocks noChangeAspect="1"/>
            </p:cNvSpPr>
            <p:nvPr/>
          </p:nvSpPr>
          <p:spPr bwMode="auto">
            <a:xfrm>
              <a:off x="6841351"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3" name="Freeform 1065"/>
            <p:cNvSpPr>
              <a:spLocks noChangeAspect="1"/>
            </p:cNvSpPr>
            <p:nvPr/>
          </p:nvSpPr>
          <p:spPr bwMode="auto">
            <a:xfrm>
              <a:off x="6845993" y="62463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4" name="Freeform 1066"/>
            <p:cNvSpPr>
              <a:spLocks noChangeAspect="1"/>
            </p:cNvSpPr>
            <p:nvPr/>
          </p:nvSpPr>
          <p:spPr bwMode="auto">
            <a:xfrm>
              <a:off x="7351913"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5" name="Freeform 1067"/>
            <p:cNvSpPr>
              <a:spLocks noChangeAspect="1"/>
            </p:cNvSpPr>
            <p:nvPr/>
          </p:nvSpPr>
          <p:spPr bwMode="auto">
            <a:xfrm>
              <a:off x="6734597" y="619328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6" name="Freeform 1068"/>
            <p:cNvSpPr>
              <a:spLocks noChangeAspect="1"/>
            </p:cNvSpPr>
            <p:nvPr/>
          </p:nvSpPr>
          <p:spPr bwMode="auto">
            <a:xfrm>
              <a:off x="6859917" y="62065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7" name="Freeform 1069"/>
            <p:cNvSpPr>
              <a:spLocks noChangeAspect="1"/>
            </p:cNvSpPr>
            <p:nvPr/>
          </p:nvSpPr>
          <p:spPr bwMode="auto">
            <a:xfrm>
              <a:off x="6859917" y="617560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8" name="Freeform 1070"/>
            <p:cNvSpPr>
              <a:spLocks noChangeAspect="1"/>
            </p:cNvSpPr>
            <p:nvPr/>
          </p:nvSpPr>
          <p:spPr bwMode="auto">
            <a:xfrm>
              <a:off x="7398328" y="588376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49" name="Freeform 1071"/>
            <p:cNvSpPr>
              <a:spLocks noChangeAspect="1"/>
            </p:cNvSpPr>
            <p:nvPr/>
          </p:nvSpPr>
          <p:spPr bwMode="auto">
            <a:xfrm>
              <a:off x="6915615" y="62507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0" name="Freeform 1072"/>
            <p:cNvSpPr>
              <a:spLocks noChangeAspect="1"/>
            </p:cNvSpPr>
            <p:nvPr/>
          </p:nvSpPr>
          <p:spPr bwMode="auto">
            <a:xfrm>
              <a:off x="7379762" y="588818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1" name="Freeform 1073"/>
            <p:cNvSpPr>
              <a:spLocks noChangeAspect="1"/>
            </p:cNvSpPr>
            <p:nvPr/>
          </p:nvSpPr>
          <p:spPr bwMode="auto">
            <a:xfrm>
              <a:off x="6934181"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2" name="Freeform 1074"/>
            <p:cNvSpPr>
              <a:spLocks noChangeAspect="1"/>
            </p:cNvSpPr>
            <p:nvPr/>
          </p:nvSpPr>
          <p:spPr bwMode="auto">
            <a:xfrm>
              <a:off x="7124481"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3" name="Freeform 1075"/>
            <p:cNvSpPr>
              <a:spLocks noChangeAspect="1"/>
            </p:cNvSpPr>
            <p:nvPr/>
          </p:nvSpPr>
          <p:spPr bwMode="auto">
            <a:xfrm>
              <a:off x="6966671"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4" name="Freeform 1076"/>
            <p:cNvSpPr>
              <a:spLocks noChangeAspect="1"/>
            </p:cNvSpPr>
            <p:nvPr/>
          </p:nvSpPr>
          <p:spPr bwMode="auto">
            <a:xfrm>
              <a:off x="7259084"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5" name="Freeform 1077"/>
            <p:cNvSpPr>
              <a:spLocks noChangeAspect="1"/>
            </p:cNvSpPr>
            <p:nvPr/>
          </p:nvSpPr>
          <p:spPr bwMode="auto">
            <a:xfrm>
              <a:off x="7073425" y="6135807"/>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6" name="Freeform 1078"/>
            <p:cNvSpPr>
              <a:spLocks noChangeAspect="1"/>
            </p:cNvSpPr>
            <p:nvPr/>
          </p:nvSpPr>
          <p:spPr bwMode="auto">
            <a:xfrm>
              <a:off x="7078066" y="614022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7" name="Freeform 1079"/>
            <p:cNvSpPr>
              <a:spLocks noChangeAspect="1"/>
            </p:cNvSpPr>
            <p:nvPr/>
          </p:nvSpPr>
          <p:spPr bwMode="auto">
            <a:xfrm>
              <a:off x="6841351" y="622424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8" name="Freeform 1080"/>
            <p:cNvSpPr>
              <a:spLocks noChangeAspect="1"/>
            </p:cNvSpPr>
            <p:nvPr/>
          </p:nvSpPr>
          <p:spPr bwMode="auto">
            <a:xfrm>
              <a:off x="7198745" y="6149072"/>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59" name="Freeform 1081"/>
            <p:cNvSpPr>
              <a:spLocks noChangeAspect="1"/>
            </p:cNvSpPr>
            <p:nvPr/>
          </p:nvSpPr>
          <p:spPr bwMode="auto">
            <a:xfrm>
              <a:off x="6883124" y="62198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0" name="Freeform 1082"/>
            <p:cNvSpPr>
              <a:spLocks noChangeAspect="1"/>
            </p:cNvSpPr>
            <p:nvPr/>
          </p:nvSpPr>
          <p:spPr bwMode="auto">
            <a:xfrm>
              <a:off x="7022369"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1" name="Freeform 1083"/>
            <p:cNvSpPr>
              <a:spLocks noChangeAspect="1"/>
            </p:cNvSpPr>
            <p:nvPr/>
          </p:nvSpPr>
          <p:spPr bwMode="auto">
            <a:xfrm>
              <a:off x="6910973" y="629499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2" name="Freeform 1084"/>
            <p:cNvSpPr>
              <a:spLocks noChangeAspect="1"/>
            </p:cNvSpPr>
            <p:nvPr/>
          </p:nvSpPr>
          <p:spPr bwMode="auto">
            <a:xfrm>
              <a:off x="7407611" y="602968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3" name="Freeform 1085"/>
            <p:cNvSpPr>
              <a:spLocks noChangeAspect="1"/>
            </p:cNvSpPr>
            <p:nvPr/>
          </p:nvSpPr>
          <p:spPr bwMode="auto">
            <a:xfrm>
              <a:off x="6864559" y="63038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4" name="Freeform 1086"/>
            <p:cNvSpPr>
              <a:spLocks noChangeAspect="1"/>
            </p:cNvSpPr>
            <p:nvPr/>
          </p:nvSpPr>
          <p:spPr bwMode="auto">
            <a:xfrm>
              <a:off x="7495799"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5" name="Freeform 1087"/>
            <p:cNvSpPr>
              <a:spLocks noChangeAspect="1"/>
            </p:cNvSpPr>
            <p:nvPr/>
          </p:nvSpPr>
          <p:spPr bwMode="auto">
            <a:xfrm>
              <a:off x="7189462" y="586607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6" name="Freeform 1088"/>
            <p:cNvSpPr>
              <a:spLocks noChangeAspect="1"/>
            </p:cNvSpPr>
            <p:nvPr/>
          </p:nvSpPr>
          <p:spPr bwMode="auto">
            <a:xfrm>
              <a:off x="7277650" y="61092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7" name="Freeform 1089"/>
            <p:cNvSpPr>
              <a:spLocks noChangeAspect="1"/>
            </p:cNvSpPr>
            <p:nvPr/>
          </p:nvSpPr>
          <p:spPr bwMode="auto">
            <a:xfrm>
              <a:off x="7073425"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8" name="Freeform 1090"/>
            <p:cNvSpPr>
              <a:spLocks noChangeAspect="1"/>
            </p:cNvSpPr>
            <p:nvPr/>
          </p:nvSpPr>
          <p:spPr bwMode="auto">
            <a:xfrm>
              <a:off x="7361196" y="607832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69" name="Freeform 1091"/>
            <p:cNvSpPr>
              <a:spLocks noChangeAspect="1"/>
            </p:cNvSpPr>
            <p:nvPr/>
          </p:nvSpPr>
          <p:spPr bwMode="auto">
            <a:xfrm>
              <a:off x="7421536" y="603410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0" name="Freeform 1092"/>
            <p:cNvSpPr>
              <a:spLocks noChangeAspect="1"/>
            </p:cNvSpPr>
            <p:nvPr/>
          </p:nvSpPr>
          <p:spPr bwMode="auto">
            <a:xfrm>
              <a:off x="7096632" y="62021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1" name="Freeform 1093"/>
            <p:cNvSpPr>
              <a:spLocks noChangeAspect="1"/>
            </p:cNvSpPr>
            <p:nvPr/>
          </p:nvSpPr>
          <p:spPr bwMode="auto">
            <a:xfrm>
              <a:off x="6818144" y="636573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2" name="Freeform 1094"/>
            <p:cNvSpPr>
              <a:spLocks noChangeAspect="1"/>
            </p:cNvSpPr>
            <p:nvPr/>
          </p:nvSpPr>
          <p:spPr bwMode="auto">
            <a:xfrm>
              <a:off x="6971312"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3" name="Freeform 1095"/>
            <p:cNvSpPr>
              <a:spLocks noChangeAspect="1"/>
            </p:cNvSpPr>
            <p:nvPr/>
          </p:nvSpPr>
          <p:spPr bwMode="auto">
            <a:xfrm>
              <a:off x="6753163" y="6343629"/>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4" name="Freeform 1096"/>
            <p:cNvSpPr>
              <a:spLocks noChangeAspect="1"/>
            </p:cNvSpPr>
            <p:nvPr/>
          </p:nvSpPr>
          <p:spPr bwMode="auto">
            <a:xfrm>
              <a:off x="7078066" y="605179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5" name="Freeform 1097"/>
            <p:cNvSpPr>
              <a:spLocks noChangeAspect="1"/>
            </p:cNvSpPr>
            <p:nvPr/>
          </p:nvSpPr>
          <p:spPr bwMode="auto">
            <a:xfrm>
              <a:off x="7082708" y="600757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6" name="Freeform 1098"/>
            <p:cNvSpPr>
              <a:spLocks noChangeAspect="1"/>
            </p:cNvSpPr>
            <p:nvPr/>
          </p:nvSpPr>
          <p:spPr bwMode="auto">
            <a:xfrm>
              <a:off x="7082708"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7" name="Freeform 1099"/>
            <p:cNvSpPr>
              <a:spLocks noChangeAspect="1"/>
            </p:cNvSpPr>
            <p:nvPr/>
          </p:nvSpPr>
          <p:spPr bwMode="auto">
            <a:xfrm>
              <a:off x="7003803" y="604737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8" name="Freeform 1100"/>
            <p:cNvSpPr>
              <a:spLocks noChangeAspect="1"/>
            </p:cNvSpPr>
            <p:nvPr/>
          </p:nvSpPr>
          <p:spPr bwMode="auto">
            <a:xfrm>
              <a:off x="7017727" y="615791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79" name="Freeform 1101"/>
            <p:cNvSpPr>
              <a:spLocks noChangeAspect="1"/>
            </p:cNvSpPr>
            <p:nvPr/>
          </p:nvSpPr>
          <p:spPr bwMode="auto">
            <a:xfrm>
              <a:off x="6948105" y="618444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0" name="Freeform 1102"/>
            <p:cNvSpPr>
              <a:spLocks noChangeAspect="1"/>
            </p:cNvSpPr>
            <p:nvPr/>
          </p:nvSpPr>
          <p:spPr bwMode="auto">
            <a:xfrm>
              <a:off x="7296216" y="6153494"/>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1" name="Freeform 1103"/>
            <p:cNvSpPr>
              <a:spLocks noChangeAspect="1"/>
            </p:cNvSpPr>
            <p:nvPr/>
          </p:nvSpPr>
          <p:spPr bwMode="auto">
            <a:xfrm>
              <a:off x="6975954"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2" name="Freeform 1104"/>
            <p:cNvSpPr>
              <a:spLocks noChangeAspect="1"/>
            </p:cNvSpPr>
            <p:nvPr/>
          </p:nvSpPr>
          <p:spPr bwMode="auto">
            <a:xfrm>
              <a:off x="7124481" y="611812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3" name="Freeform 1105"/>
            <p:cNvSpPr>
              <a:spLocks noChangeAspect="1"/>
            </p:cNvSpPr>
            <p:nvPr/>
          </p:nvSpPr>
          <p:spPr bwMode="auto">
            <a:xfrm>
              <a:off x="7101274" y="608274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4" name="Freeform 1106"/>
            <p:cNvSpPr>
              <a:spLocks noChangeAspect="1"/>
            </p:cNvSpPr>
            <p:nvPr/>
          </p:nvSpPr>
          <p:spPr bwMode="auto">
            <a:xfrm>
              <a:off x="7068783" y="6144650"/>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5" name="Freeform 1107"/>
            <p:cNvSpPr>
              <a:spLocks noChangeAspect="1"/>
            </p:cNvSpPr>
            <p:nvPr/>
          </p:nvSpPr>
          <p:spPr bwMode="auto">
            <a:xfrm>
              <a:off x="6729956" y="6308255"/>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6" name="Freeform 1108"/>
            <p:cNvSpPr>
              <a:spLocks noChangeAspect="1"/>
            </p:cNvSpPr>
            <p:nvPr/>
          </p:nvSpPr>
          <p:spPr bwMode="auto">
            <a:xfrm>
              <a:off x="6743880" y="634805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7" name="Freeform 1109"/>
            <p:cNvSpPr>
              <a:spLocks noChangeAspect="1"/>
            </p:cNvSpPr>
            <p:nvPr/>
          </p:nvSpPr>
          <p:spPr bwMode="auto">
            <a:xfrm>
              <a:off x="6948105" y="6188868"/>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8" name="Freeform 1110"/>
            <p:cNvSpPr>
              <a:spLocks noChangeAspect="1"/>
            </p:cNvSpPr>
            <p:nvPr/>
          </p:nvSpPr>
          <p:spPr bwMode="auto">
            <a:xfrm>
              <a:off x="6725314" y="6259616"/>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89" name="Freeform 1111"/>
            <p:cNvSpPr>
              <a:spLocks noChangeAspect="1"/>
            </p:cNvSpPr>
            <p:nvPr/>
          </p:nvSpPr>
          <p:spPr bwMode="auto">
            <a:xfrm>
              <a:off x="6892407" y="6303833"/>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90" name="Freeform 1112"/>
            <p:cNvSpPr>
              <a:spLocks noChangeAspect="1"/>
            </p:cNvSpPr>
            <p:nvPr/>
          </p:nvSpPr>
          <p:spPr bwMode="auto">
            <a:xfrm>
              <a:off x="6734597" y="6272881"/>
              <a:ext cx="86385" cy="82296"/>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rgbClr val="000000"/>
              </a:solidFill>
              <a:prstDash val="solid"/>
              <a:round/>
              <a:headEnd/>
              <a:tailEnd/>
            </a:ln>
          </p:spPr>
          <p:txBody>
            <a:bodyPr/>
            <a:lstStyle/>
            <a:p>
              <a:endParaRPr lang="en-US" sz="1800" smtClean="0">
                <a:solidFill>
                  <a:srgbClr val="000000"/>
                </a:solidFill>
                <a:latin typeface="Arial"/>
              </a:endParaRPr>
            </a:p>
          </p:txBody>
        </p:sp>
        <p:sp>
          <p:nvSpPr>
            <p:cNvPr id="1391" name="Line 25"/>
            <p:cNvSpPr>
              <a:spLocks noChangeShapeType="1"/>
            </p:cNvSpPr>
            <p:nvPr/>
          </p:nvSpPr>
          <p:spPr bwMode="auto">
            <a:xfrm>
              <a:off x="6781508" y="5959445"/>
              <a:ext cx="27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Arial"/>
              </a:endParaRPr>
            </a:p>
          </p:txBody>
        </p:sp>
        <p:sp>
          <p:nvSpPr>
            <p:cNvPr id="1392" name="Rectangle 2136"/>
            <p:cNvSpPr>
              <a:spLocks noChangeArrowheads="1"/>
            </p:cNvSpPr>
            <p:nvPr/>
          </p:nvSpPr>
          <p:spPr bwMode="auto">
            <a:xfrm>
              <a:off x="6686044" y="5868679"/>
              <a:ext cx="84960" cy="184666"/>
            </a:xfrm>
            <a:prstGeom prst="rect">
              <a:avLst/>
            </a:prstGeom>
            <a:solidFill>
              <a:schemeClr val="bg1"/>
            </a:solidFill>
            <a:ln>
              <a:noFill/>
            </a:ln>
          </p:spPr>
          <p:txBody>
            <a:bodyPr wrap="none" lIns="0" tIns="0" rIns="0" bIns="0">
              <a:spAutoFit/>
            </a:bodyPr>
            <a:lstStyle/>
            <a:p>
              <a:pPr algn="r" fontAlgn="auto">
                <a:spcBef>
                  <a:spcPts val="0"/>
                </a:spcBef>
                <a:spcAft>
                  <a:spcPts val="0"/>
                </a:spcAft>
              </a:pPr>
              <a:r>
                <a:rPr lang="en-US" altLang="en-US" sz="1200" b="1" dirty="0">
                  <a:solidFill>
                    <a:srgbClr val="000000"/>
                  </a:solidFill>
                  <a:latin typeface="Arial" panose="020B0604020202020204" pitchFamily="34" charset="0"/>
                </a:rPr>
                <a:t>2</a:t>
              </a:r>
              <a:endParaRPr lang="en-US" altLang="en-US" sz="1200" b="1" dirty="0">
                <a:solidFill>
                  <a:prstClr val="black"/>
                </a:solidFill>
                <a:latin typeface="Arial" panose="020B0604020202020204" pitchFamily="34" charset="0"/>
              </a:endParaRPr>
            </a:p>
          </p:txBody>
        </p:sp>
        <p:sp>
          <p:nvSpPr>
            <p:cNvPr id="1393" name="TextBox 1392"/>
            <p:cNvSpPr txBox="1"/>
            <p:nvPr/>
          </p:nvSpPr>
          <p:spPr>
            <a:xfrm>
              <a:off x="6887052" y="4521130"/>
              <a:ext cx="1035861" cy="461664"/>
            </a:xfrm>
            <a:prstGeom prst="rect">
              <a:avLst/>
            </a:prstGeom>
            <a:noFill/>
          </p:spPr>
          <p:txBody>
            <a:bodyPr wrap="none" rtlCol="0">
              <a:spAutoFit/>
            </a:bodyPr>
            <a:lstStyle/>
            <a:p>
              <a:pPr eaLnBrk="0" hangingPunct="0"/>
              <a:r>
                <a:rPr lang="en-US" sz="1200" b="1" u="sng" dirty="0">
                  <a:solidFill>
                    <a:prstClr val="black"/>
                  </a:solidFill>
                  <a:latin typeface="Arial" panose="020B0604020202020204" pitchFamily="34" charset="0"/>
                </a:rPr>
                <a:t>PC O-38:1</a:t>
              </a:r>
            </a:p>
            <a:p>
              <a:pPr eaLnBrk="0" hangingPunct="0"/>
              <a:r>
                <a:rPr lang="en-US" sz="1200" dirty="0">
                  <a:solidFill>
                    <a:prstClr val="black"/>
                  </a:solidFill>
                  <a:latin typeface="Arial" panose="020B0604020202020204" pitchFamily="34" charset="0"/>
                </a:rPr>
                <a:t>802.7_184.1</a:t>
              </a:r>
            </a:p>
          </p:txBody>
        </p:sp>
        <p:cxnSp>
          <p:nvCxnSpPr>
            <p:cNvPr id="1394" name="Straight Arrow Connector 1393"/>
            <p:cNvCxnSpPr/>
            <p:nvPr/>
          </p:nvCxnSpPr>
          <p:spPr>
            <a:xfrm flipH="1">
              <a:off x="6944462" y="4919792"/>
              <a:ext cx="69116" cy="1069841"/>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95" name="TextBox 1394"/>
            <p:cNvSpPr txBox="1"/>
            <p:nvPr/>
          </p:nvSpPr>
          <p:spPr>
            <a:xfrm>
              <a:off x="5090956" y="4038851"/>
              <a:ext cx="1035861" cy="461665"/>
            </a:xfrm>
            <a:prstGeom prst="rect">
              <a:avLst/>
            </a:prstGeom>
            <a:noFill/>
          </p:spPr>
          <p:txBody>
            <a:bodyPr wrap="none" rtlCol="0">
              <a:spAutoFit/>
            </a:bodyPr>
            <a:lstStyle/>
            <a:p>
              <a:pPr eaLnBrk="0" hangingPunct="0"/>
              <a:r>
                <a:rPr lang="en-US" sz="1200" b="1" u="sng" dirty="0" smtClean="0">
                  <a:solidFill>
                    <a:prstClr val="black"/>
                  </a:solidFill>
                  <a:latin typeface="Arial" panose="020B0604020202020204" pitchFamily="34" charset="0"/>
                </a:rPr>
                <a:t>PE O-42:3</a:t>
              </a:r>
              <a:endParaRPr lang="en-US" sz="1200" b="1" u="sng" dirty="0">
                <a:solidFill>
                  <a:prstClr val="black"/>
                </a:solidFill>
                <a:latin typeface="Arial" panose="020B0604020202020204" pitchFamily="34" charset="0"/>
              </a:endParaRPr>
            </a:p>
            <a:p>
              <a:pPr eaLnBrk="0" hangingPunct="0"/>
              <a:r>
                <a:rPr lang="en-US" sz="1200" dirty="0" smtClean="0">
                  <a:solidFill>
                    <a:prstClr val="black"/>
                  </a:solidFill>
                  <a:latin typeface="Arial" panose="020B0604020202020204" pitchFamily="34" charset="0"/>
                </a:rPr>
                <a:t>812.7_198.1</a:t>
              </a:r>
              <a:endParaRPr lang="en-US" sz="1200" dirty="0">
                <a:solidFill>
                  <a:prstClr val="black"/>
                </a:solidFill>
                <a:latin typeface="Arial" panose="020B0604020202020204" pitchFamily="34" charset="0"/>
              </a:endParaRPr>
            </a:p>
          </p:txBody>
        </p:sp>
        <p:cxnSp>
          <p:nvCxnSpPr>
            <p:cNvPr id="1396" name="Straight Arrow Connector 1395"/>
            <p:cNvCxnSpPr/>
            <p:nvPr/>
          </p:nvCxnSpPr>
          <p:spPr>
            <a:xfrm>
              <a:off x="5500997" y="4461829"/>
              <a:ext cx="456277" cy="4510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97" name="Rectangle 393"/>
            <p:cNvSpPr>
              <a:spLocks noChangeArrowheads="1"/>
            </p:cNvSpPr>
            <p:nvPr/>
          </p:nvSpPr>
          <p:spPr bwMode="auto">
            <a:xfrm rot="16200000">
              <a:off x="6686162" y="3785349"/>
              <a:ext cx="4937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b="1" dirty="0">
                  <a:solidFill>
                    <a:prstClr val="black"/>
                  </a:solidFill>
                  <a:ea typeface="ＭＳ Ｐゴシック" pitchFamily="34" charset="-128"/>
                </a:rPr>
                <a:t>-log</a:t>
              </a:r>
              <a:r>
                <a:rPr lang="en-US" altLang="en-US" sz="1200" b="1" baseline="-25000" dirty="0">
                  <a:solidFill>
                    <a:prstClr val="black"/>
                  </a:solidFill>
                  <a:ea typeface="ＭＳ Ｐゴシック" pitchFamily="34" charset="-128"/>
                </a:rPr>
                <a:t>10</a:t>
              </a:r>
              <a:r>
                <a:rPr lang="en-US" altLang="en-US" sz="1200" b="1" dirty="0">
                  <a:solidFill>
                    <a:prstClr val="black"/>
                  </a:solidFill>
                  <a:ea typeface="ＭＳ Ｐゴシック" pitchFamily="34" charset="-128"/>
                </a:rPr>
                <a:t>p</a:t>
              </a:r>
            </a:p>
          </p:txBody>
        </p:sp>
      </p:grpSp>
      <p:sp>
        <p:nvSpPr>
          <p:cNvPr id="1398" name="TextBox 2"/>
          <p:cNvSpPr txBox="1">
            <a:spLocks noChangeArrowheads="1"/>
          </p:cNvSpPr>
          <p:nvPr/>
        </p:nvSpPr>
        <p:spPr bwMode="auto">
          <a:xfrm>
            <a:off x="0" y="381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sz="2800" b="1" dirty="0">
                <a:solidFill>
                  <a:srgbClr val="FF0000"/>
                </a:solidFill>
                <a:latin typeface="Arial" panose="020B0604020202020204" pitchFamily="34" charset="0"/>
                <a:cs typeface="Arial" panose="020B0604020202020204" pitchFamily="34" charset="0"/>
              </a:rPr>
              <a:t>SWATH-MS on renal lipids following </a:t>
            </a:r>
            <a:r>
              <a:rPr lang="en-US" sz="2800" b="1" dirty="0" smtClean="0">
                <a:solidFill>
                  <a:srgbClr val="FF0000"/>
                </a:solidFill>
                <a:latin typeface="Arial" panose="020B0604020202020204" pitchFamily="34" charset="0"/>
                <a:cs typeface="Arial" panose="020B0604020202020204" pitchFamily="34" charset="0"/>
              </a:rPr>
              <a:t>ischemia/reperfusion (IR)-induced </a:t>
            </a:r>
            <a:r>
              <a:rPr lang="en-US" sz="2800" b="1" dirty="0">
                <a:solidFill>
                  <a:srgbClr val="FF0000"/>
                </a:solidFill>
                <a:latin typeface="Arial" panose="020B0604020202020204" pitchFamily="34" charset="0"/>
                <a:cs typeface="Arial" panose="020B0604020202020204" pitchFamily="34" charset="0"/>
              </a:rPr>
              <a:t>kidney injury</a:t>
            </a:r>
            <a:endParaRPr lang="en-US" altLang="en-US" sz="2800" b="1" dirty="0">
              <a:solidFill>
                <a:srgbClr val="FF0000"/>
              </a:solidFill>
              <a:latin typeface="Arial" pitchFamily="34" charset="0"/>
              <a:cs typeface="Arial" pitchFamily="34" charset="0"/>
            </a:endParaRPr>
          </a:p>
        </p:txBody>
      </p:sp>
      <p:sp>
        <p:nvSpPr>
          <p:cNvPr id="1399" name="Rectangle 392"/>
          <p:cNvSpPr>
            <a:spLocks noChangeArrowheads="1"/>
          </p:cNvSpPr>
          <p:nvPr/>
        </p:nvSpPr>
        <p:spPr bwMode="auto">
          <a:xfrm>
            <a:off x="3477149" y="6256294"/>
            <a:ext cx="21897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2800" b="1" dirty="0" smtClean="0">
                <a:solidFill>
                  <a:prstClr val="black"/>
                </a:solidFill>
                <a:ea typeface="ＭＳ Ｐゴシック" pitchFamily="34" charset="-128"/>
              </a:rPr>
              <a:t>Intensity &gt;10</a:t>
            </a:r>
            <a:endParaRPr lang="en-US" altLang="en-US" sz="2800" b="1" dirty="0">
              <a:solidFill>
                <a:prstClr val="black"/>
              </a:solidFill>
              <a:ea typeface="ＭＳ Ｐゴシック" pitchFamily="34" charset="-128"/>
            </a:endParaRPr>
          </a:p>
        </p:txBody>
      </p:sp>
    </p:spTree>
    <p:extLst>
      <p:ext uri="{BB962C8B-B14F-4D97-AF65-F5344CB8AC3E}">
        <p14:creationId xmlns:p14="http://schemas.microsoft.com/office/powerpoint/2010/main" val="827833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1632"/>
          </a:xfrm>
          <a:prstGeom prst="rect">
            <a:avLst/>
          </a:prstGeom>
        </p:spPr>
      </p:pic>
    </p:spTree>
    <p:extLst>
      <p:ext uri="{BB962C8B-B14F-4D97-AF65-F5344CB8AC3E}">
        <p14:creationId xmlns:p14="http://schemas.microsoft.com/office/powerpoint/2010/main" val="78378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87"/>
          <p:cNvSpPr txBox="1"/>
          <p:nvPr/>
        </p:nvSpPr>
        <p:spPr>
          <a:xfrm>
            <a:off x="-58445" y="243348"/>
            <a:ext cx="351378"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Arial" panose="020B0604020202020204" pitchFamily="34" charset="0"/>
                <a:cs typeface="Arial" panose="020B0604020202020204" pitchFamily="34" charset="0"/>
              </a:rPr>
              <a:t>A</a:t>
            </a:r>
            <a:endParaRPr lang="en-US" sz="1800" b="1" dirty="0">
              <a:solidFill>
                <a:prstClr val="black"/>
              </a:solidFill>
              <a:latin typeface="Arial" panose="020B0604020202020204" pitchFamily="34" charset="0"/>
              <a:cs typeface="Arial" panose="020B0604020202020204" pitchFamily="34" charset="0"/>
            </a:endParaRPr>
          </a:p>
        </p:txBody>
      </p:sp>
      <p:sp>
        <p:nvSpPr>
          <p:cNvPr id="191" name="Rectangle 162"/>
          <p:cNvSpPr>
            <a:spLocks noChangeArrowheads="1"/>
          </p:cNvSpPr>
          <p:nvPr/>
        </p:nvSpPr>
        <p:spPr bwMode="auto">
          <a:xfrm>
            <a:off x="8077901" y="272"/>
            <a:ext cx="997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b="1" dirty="0" smtClean="0">
                <a:solidFill>
                  <a:srgbClr val="000000"/>
                </a:solidFill>
                <a:latin typeface="Arial" pitchFamily="34" charset="0"/>
                <a:cs typeface="Arial" pitchFamily="34" charset="0"/>
              </a:rPr>
              <a:t>Figure 4</a:t>
            </a:r>
          </a:p>
        </p:txBody>
      </p:sp>
      <p:sp>
        <p:nvSpPr>
          <p:cNvPr id="192" name="TextBox 191"/>
          <p:cNvSpPr txBox="1"/>
          <p:nvPr/>
        </p:nvSpPr>
        <p:spPr>
          <a:xfrm>
            <a:off x="328297" y="3036314"/>
            <a:ext cx="2693366" cy="276999"/>
          </a:xfrm>
          <a:prstGeom prst="rect">
            <a:avLst/>
          </a:prstGeom>
          <a:noFill/>
        </p:spPr>
        <p:txBody>
          <a:bodyPr wrap="none" rtlCol="0">
            <a:spAutoFit/>
          </a:bodyPr>
          <a:lstStyle/>
          <a:p>
            <a:pPr eaLnBrk="0" hangingPunct="0"/>
            <a:r>
              <a:rPr lang="en-US" sz="1200" dirty="0">
                <a:solidFill>
                  <a:prstClr val="black"/>
                </a:solidFill>
                <a:latin typeface="Arial" panose="020B0604020202020204" pitchFamily="34" charset="0"/>
                <a:cs typeface="Arial" panose="020B0604020202020204" pitchFamily="34" charset="0"/>
              </a:rPr>
              <a:t>Plasma creatinine (IR </a:t>
            </a:r>
            <a:r>
              <a:rPr lang="en-US" sz="1200" dirty="0" smtClean="0">
                <a:solidFill>
                  <a:prstClr val="black"/>
                </a:solidFill>
                <a:latin typeface="Arial" panose="020B0604020202020204" pitchFamily="34" charset="0"/>
                <a:cs typeface="Arial" panose="020B0604020202020204" pitchFamily="34" charset="0"/>
              </a:rPr>
              <a:t>0.5/6h) (mg/dl)</a:t>
            </a:r>
            <a:endParaRPr lang="en-US" sz="1200" dirty="0">
              <a:solidFill>
                <a:prstClr val="black"/>
              </a:solidFill>
              <a:latin typeface="Arial" panose="020B0604020202020204" pitchFamily="34" charset="0"/>
              <a:cs typeface="Arial" panose="020B0604020202020204" pitchFamily="34" charset="0"/>
            </a:endParaRPr>
          </a:p>
        </p:txBody>
      </p:sp>
      <p:sp>
        <p:nvSpPr>
          <p:cNvPr id="193" name="TextBox 192"/>
          <p:cNvSpPr txBox="1"/>
          <p:nvPr/>
        </p:nvSpPr>
        <p:spPr>
          <a:xfrm rot="16200000">
            <a:off x="-783903" y="1499458"/>
            <a:ext cx="1832553" cy="276999"/>
          </a:xfrm>
          <a:prstGeom prst="rect">
            <a:avLst/>
          </a:prstGeom>
          <a:noFill/>
        </p:spPr>
        <p:txBody>
          <a:bodyPr wrap="none" rtlCol="0">
            <a:spAutoFit/>
          </a:bodyPr>
          <a:lstStyle/>
          <a:p>
            <a:pPr algn="ctr" eaLnBrk="0" hangingPunct="0"/>
            <a:r>
              <a:rPr lang="en-US" sz="1200" dirty="0" smtClean="0">
                <a:solidFill>
                  <a:prstClr val="black"/>
                </a:solidFill>
                <a:latin typeface="Arial" panose="020B0604020202020204" pitchFamily="34" charset="0"/>
                <a:cs typeface="Arial" panose="020B0604020202020204" pitchFamily="34" charset="0"/>
              </a:rPr>
              <a:t>PC O-38:1 intensity (au)</a:t>
            </a:r>
            <a:endParaRPr lang="en-US" sz="1200" dirty="0">
              <a:solidFill>
                <a:prstClr val="black"/>
              </a:solidFill>
              <a:latin typeface="Arial" panose="020B0604020202020204" pitchFamily="34" charset="0"/>
              <a:cs typeface="Arial" panose="020B0604020202020204" pitchFamily="34" charset="0"/>
            </a:endParaRPr>
          </a:p>
        </p:txBody>
      </p:sp>
      <p:sp>
        <p:nvSpPr>
          <p:cNvPr id="194" name="Line 105"/>
          <p:cNvSpPr>
            <a:spLocks noChangeShapeType="1"/>
          </p:cNvSpPr>
          <p:nvPr/>
        </p:nvSpPr>
        <p:spPr bwMode="auto">
          <a:xfrm rot="-1440000" flipV="1">
            <a:off x="373519" y="931175"/>
            <a:ext cx="2222030" cy="49157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kern="0">
              <a:solidFill>
                <a:srgbClr val="000000"/>
              </a:solidFill>
              <a:latin typeface="Arial"/>
            </a:endParaRPr>
          </a:p>
        </p:txBody>
      </p:sp>
      <p:sp>
        <p:nvSpPr>
          <p:cNvPr id="195" name="Line 54"/>
          <p:cNvSpPr>
            <a:spLocks noChangeShapeType="1"/>
          </p:cNvSpPr>
          <p:nvPr/>
        </p:nvSpPr>
        <p:spPr bwMode="auto">
          <a:xfrm>
            <a:off x="561050" y="476855"/>
            <a:ext cx="0" cy="2267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196" name="Line 55"/>
          <p:cNvSpPr>
            <a:spLocks noChangeShapeType="1"/>
          </p:cNvSpPr>
          <p:nvPr/>
        </p:nvSpPr>
        <p:spPr bwMode="auto">
          <a:xfrm>
            <a:off x="521363" y="2750131"/>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197" name="Line 57"/>
          <p:cNvSpPr>
            <a:spLocks noChangeShapeType="1"/>
          </p:cNvSpPr>
          <p:nvPr/>
        </p:nvSpPr>
        <p:spPr bwMode="auto">
          <a:xfrm>
            <a:off x="521363" y="2297694"/>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198" name="Line 59"/>
          <p:cNvSpPr>
            <a:spLocks noChangeShapeType="1"/>
          </p:cNvSpPr>
          <p:nvPr/>
        </p:nvSpPr>
        <p:spPr bwMode="auto">
          <a:xfrm>
            <a:off x="521363" y="1837319"/>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199" name="Line 61"/>
          <p:cNvSpPr>
            <a:spLocks noChangeShapeType="1"/>
          </p:cNvSpPr>
          <p:nvPr/>
        </p:nvSpPr>
        <p:spPr bwMode="auto">
          <a:xfrm>
            <a:off x="521363" y="1384881"/>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00" name="Line 63"/>
          <p:cNvSpPr>
            <a:spLocks noChangeShapeType="1"/>
          </p:cNvSpPr>
          <p:nvPr/>
        </p:nvSpPr>
        <p:spPr bwMode="auto">
          <a:xfrm>
            <a:off x="521363" y="926094"/>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01" name="Rectangle 87"/>
          <p:cNvSpPr>
            <a:spLocks noChangeArrowheads="1"/>
          </p:cNvSpPr>
          <p:nvPr/>
        </p:nvSpPr>
        <p:spPr bwMode="auto">
          <a:xfrm>
            <a:off x="424497" y="2656575"/>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0</a:t>
            </a:r>
          </a:p>
        </p:txBody>
      </p:sp>
      <p:sp>
        <p:nvSpPr>
          <p:cNvPr id="202" name="Rectangle 89"/>
          <p:cNvSpPr>
            <a:spLocks noChangeArrowheads="1"/>
          </p:cNvSpPr>
          <p:nvPr/>
        </p:nvSpPr>
        <p:spPr bwMode="auto">
          <a:xfrm>
            <a:off x="339538" y="220175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50</a:t>
            </a:r>
            <a:endParaRPr lang="en-US" altLang="en-US" sz="1200" dirty="0">
              <a:solidFill>
                <a:srgbClr val="000000"/>
              </a:solidFill>
              <a:latin typeface="Arial"/>
            </a:endParaRPr>
          </a:p>
        </p:txBody>
      </p:sp>
      <p:sp>
        <p:nvSpPr>
          <p:cNvPr id="203" name="Rectangle 91"/>
          <p:cNvSpPr>
            <a:spLocks noChangeArrowheads="1"/>
          </p:cNvSpPr>
          <p:nvPr/>
        </p:nvSpPr>
        <p:spPr bwMode="auto">
          <a:xfrm>
            <a:off x="254578" y="174296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100</a:t>
            </a:r>
            <a:endParaRPr lang="en-US" altLang="en-US" sz="1200" dirty="0">
              <a:solidFill>
                <a:srgbClr val="000000"/>
              </a:solidFill>
              <a:latin typeface="Arial"/>
            </a:endParaRPr>
          </a:p>
        </p:txBody>
      </p:sp>
      <p:sp>
        <p:nvSpPr>
          <p:cNvPr id="204" name="Rectangle 93"/>
          <p:cNvSpPr>
            <a:spLocks noChangeArrowheads="1"/>
          </p:cNvSpPr>
          <p:nvPr/>
        </p:nvSpPr>
        <p:spPr bwMode="auto">
          <a:xfrm>
            <a:off x="254579" y="1292913"/>
            <a:ext cx="2548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150</a:t>
            </a:r>
            <a:endParaRPr lang="en-US" altLang="en-US" sz="1200" dirty="0">
              <a:solidFill>
                <a:srgbClr val="000000"/>
              </a:solidFill>
              <a:latin typeface="Arial"/>
            </a:endParaRPr>
          </a:p>
        </p:txBody>
      </p:sp>
      <p:sp>
        <p:nvSpPr>
          <p:cNvPr id="205" name="Rectangle 95"/>
          <p:cNvSpPr>
            <a:spLocks noChangeArrowheads="1"/>
          </p:cNvSpPr>
          <p:nvPr/>
        </p:nvSpPr>
        <p:spPr bwMode="auto">
          <a:xfrm>
            <a:off x="254579" y="834125"/>
            <a:ext cx="2548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200</a:t>
            </a:r>
            <a:endParaRPr lang="en-US" altLang="en-US" sz="1200" dirty="0">
              <a:solidFill>
                <a:srgbClr val="000000"/>
              </a:solidFill>
              <a:latin typeface="Arial"/>
            </a:endParaRPr>
          </a:p>
        </p:txBody>
      </p:sp>
      <p:sp>
        <p:nvSpPr>
          <p:cNvPr id="206" name="Rectangle 97"/>
          <p:cNvSpPr>
            <a:spLocks noChangeArrowheads="1"/>
          </p:cNvSpPr>
          <p:nvPr/>
        </p:nvSpPr>
        <p:spPr bwMode="auto">
          <a:xfrm>
            <a:off x="517777" y="278934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a:solidFill>
                  <a:srgbClr val="000000"/>
                </a:solidFill>
                <a:latin typeface="Arial"/>
              </a:rPr>
              <a:t>0</a:t>
            </a:r>
          </a:p>
        </p:txBody>
      </p:sp>
      <p:sp>
        <p:nvSpPr>
          <p:cNvPr id="207" name="Rectangle 98"/>
          <p:cNvSpPr>
            <a:spLocks noChangeArrowheads="1"/>
          </p:cNvSpPr>
          <p:nvPr/>
        </p:nvSpPr>
        <p:spPr bwMode="auto">
          <a:xfrm>
            <a:off x="894811" y="2789342"/>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2</a:t>
            </a:r>
            <a:endParaRPr lang="en-US" altLang="en-US" sz="1200" dirty="0">
              <a:solidFill>
                <a:srgbClr val="000000"/>
              </a:solidFill>
              <a:latin typeface="Arial"/>
            </a:endParaRPr>
          </a:p>
        </p:txBody>
      </p:sp>
      <p:sp>
        <p:nvSpPr>
          <p:cNvPr id="208" name="Rectangle 99"/>
          <p:cNvSpPr>
            <a:spLocks noChangeArrowheads="1"/>
          </p:cNvSpPr>
          <p:nvPr/>
        </p:nvSpPr>
        <p:spPr bwMode="auto">
          <a:xfrm>
            <a:off x="1278196" y="2789342"/>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4</a:t>
            </a:r>
            <a:endParaRPr lang="en-US" altLang="en-US" sz="1200" dirty="0">
              <a:solidFill>
                <a:srgbClr val="000000"/>
              </a:solidFill>
              <a:latin typeface="Arial"/>
            </a:endParaRPr>
          </a:p>
        </p:txBody>
      </p:sp>
      <p:sp>
        <p:nvSpPr>
          <p:cNvPr id="209" name="Rectangle 100"/>
          <p:cNvSpPr>
            <a:spLocks noChangeArrowheads="1"/>
          </p:cNvSpPr>
          <p:nvPr/>
        </p:nvSpPr>
        <p:spPr bwMode="auto">
          <a:xfrm>
            <a:off x="1652850" y="2789342"/>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6</a:t>
            </a:r>
            <a:endParaRPr lang="en-US" altLang="en-US" sz="1200" dirty="0">
              <a:solidFill>
                <a:srgbClr val="000000"/>
              </a:solidFill>
              <a:latin typeface="Arial"/>
            </a:endParaRPr>
          </a:p>
        </p:txBody>
      </p:sp>
      <p:sp>
        <p:nvSpPr>
          <p:cNvPr id="210" name="Rectangle 101"/>
          <p:cNvSpPr>
            <a:spLocks noChangeArrowheads="1"/>
          </p:cNvSpPr>
          <p:nvPr/>
        </p:nvSpPr>
        <p:spPr bwMode="auto">
          <a:xfrm>
            <a:off x="2038615" y="2789342"/>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8</a:t>
            </a:r>
            <a:endParaRPr lang="en-US" altLang="en-US" sz="1200" dirty="0">
              <a:solidFill>
                <a:srgbClr val="000000"/>
              </a:solidFill>
              <a:latin typeface="Arial"/>
            </a:endParaRPr>
          </a:p>
        </p:txBody>
      </p:sp>
      <p:sp>
        <p:nvSpPr>
          <p:cNvPr id="211" name="Rectangle 102"/>
          <p:cNvSpPr>
            <a:spLocks noChangeArrowheads="1"/>
          </p:cNvSpPr>
          <p:nvPr/>
        </p:nvSpPr>
        <p:spPr bwMode="auto">
          <a:xfrm>
            <a:off x="2368408" y="278934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10</a:t>
            </a:r>
            <a:endParaRPr lang="en-US" altLang="en-US" sz="1200" dirty="0">
              <a:solidFill>
                <a:srgbClr val="000000"/>
              </a:solidFill>
              <a:latin typeface="Arial"/>
            </a:endParaRPr>
          </a:p>
        </p:txBody>
      </p:sp>
      <p:sp>
        <p:nvSpPr>
          <p:cNvPr id="212" name="Text Box 106"/>
          <p:cNvSpPr txBox="1">
            <a:spLocks noChangeArrowheads="1"/>
          </p:cNvSpPr>
          <p:nvPr/>
        </p:nvSpPr>
        <p:spPr bwMode="auto">
          <a:xfrm>
            <a:off x="1682459" y="1540545"/>
            <a:ext cx="8370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smtClean="0">
                <a:solidFill>
                  <a:srgbClr val="000000"/>
                </a:solidFill>
                <a:latin typeface="Arial"/>
              </a:rPr>
              <a:t>r=0.730</a:t>
            </a:r>
            <a:endParaRPr lang="en-US" altLang="en-US" sz="1200" b="1" dirty="0">
              <a:solidFill>
                <a:srgbClr val="000000"/>
              </a:solidFill>
              <a:latin typeface="Arial"/>
            </a:endParaRPr>
          </a:p>
          <a:p>
            <a:r>
              <a:rPr lang="en-US" altLang="en-US" sz="1200" b="1" dirty="0" smtClean="0">
                <a:solidFill>
                  <a:srgbClr val="000000"/>
                </a:solidFill>
                <a:latin typeface="Arial"/>
              </a:rPr>
              <a:t>p=0.0062</a:t>
            </a:r>
            <a:endParaRPr lang="en-US" altLang="en-US" sz="1200" b="1" dirty="0">
              <a:solidFill>
                <a:srgbClr val="000000"/>
              </a:solidFill>
              <a:latin typeface="Arial"/>
            </a:endParaRPr>
          </a:p>
        </p:txBody>
      </p:sp>
      <p:sp>
        <p:nvSpPr>
          <p:cNvPr id="213" name="Line 64"/>
          <p:cNvSpPr>
            <a:spLocks noChangeShapeType="1"/>
          </p:cNvSpPr>
          <p:nvPr/>
        </p:nvSpPr>
        <p:spPr bwMode="auto">
          <a:xfrm>
            <a:off x="524877" y="474708"/>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14" name="Rectangle 96"/>
          <p:cNvSpPr>
            <a:spLocks noChangeArrowheads="1"/>
          </p:cNvSpPr>
          <p:nvPr/>
        </p:nvSpPr>
        <p:spPr bwMode="auto">
          <a:xfrm>
            <a:off x="254578" y="38115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250</a:t>
            </a:r>
            <a:endParaRPr lang="en-US" altLang="en-US" sz="1200" dirty="0">
              <a:solidFill>
                <a:srgbClr val="000000"/>
              </a:solidFill>
              <a:latin typeface="Arial"/>
            </a:endParaRPr>
          </a:p>
        </p:txBody>
      </p:sp>
      <p:sp>
        <p:nvSpPr>
          <p:cNvPr id="215" name="Rectangle 102"/>
          <p:cNvSpPr>
            <a:spLocks noChangeArrowheads="1"/>
          </p:cNvSpPr>
          <p:nvPr/>
        </p:nvSpPr>
        <p:spPr bwMode="auto">
          <a:xfrm>
            <a:off x="2747441" y="278934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12</a:t>
            </a:r>
            <a:endParaRPr lang="en-US" altLang="en-US" sz="1200" dirty="0">
              <a:solidFill>
                <a:srgbClr val="000000"/>
              </a:solidFill>
              <a:latin typeface="Arial"/>
            </a:endParaRPr>
          </a:p>
        </p:txBody>
      </p:sp>
      <p:grpSp>
        <p:nvGrpSpPr>
          <p:cNvPr id="216" name="Group 215"/>
          <p:cNvGrpSpPr/>
          <p:nvPr/>
        </p:nvGrpSpPr>
        <p:grpSpPr>
          <a:xfrm>
            <a:off x="561050" y="2750131"/>
            <a:ext cx="2267712" cy="41275"/>
            <a:chOff x="5861389" y="5807416"/>
            <a:chExt cx="2468880" cy="41275"/>
          </a:xfrm>
        </p:grpSpPr>
        <p:sp>
          <p:nvSpPr>
            <p:cNvPr id="217" name="Line 66"/>
            <p:cNvSpPr>
              <a:spLocks noChangeShapeType="1"/>
            </p:cNvSpPr>
            <p:nvPr/>
          </p:nvSpPr>
          <p:spPr bwMode="auto">
            <a:xfrm flipV="1">
              <a:off x="58613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18" name="Line 65"/>
            <p:cNvSpPr>
              <a:spLocks noChangeShapeType="1"/>
            </p:cNvSpPr>
            <p:nvPr/>
          </p:nvSpPr>
          <p:spPr bwMode="auto">
            <a:xfrm>
              <a:off x="5861389" y="5807416"/>
              <a:ext cx="2468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19" name="Line 67"/>
            <p:cNvSpPr>
              <a:spLocks noChangeShapeType="1"/>
            </p:cNvSpPr>
            <p:nvPr/>
          </p:nvSpPr>
          <p:spPr bwMode="auto">
            <a:xfrm flipV="1">
              <a:off x="6270964"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20" name="Line 68"/>
            <p:cNvSpPr>
              <a:spLocks noChangeShapeType="1"/>
            </p:cNvSpPr>
            <p:nvPr/>
          </p:nvSpPr>
          <p:spPr bwMode="auto">
            <a:xfrm flipV="1">
              <a:off x="66868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21" name="Line 69"/>
            <p:cNvSpPr>
              <a:spLocks noChangeShapeType="1"/>
            </p:cNvSpPr>
            <p:nvPr/>
          </p:nvSpPr>
          <p:spPr bwMode="auto">
            <a:xfrm flipV="1">
              <a:off x="70948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22" name="Line 70"/>
            <p:cNvSpPr>
              <a:spLocks noChangeShapeType="1"/>
            </p:cNvSpPr>
            <p:nvPr/>
          </p:nvSpPr>
          <p:spPr bwMode="auto">
            <a:xfrm flipV="1">
              <a:off x="751080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23" name="Line 71"/>
            <p:cNvSpPr>
              <a:spLocks noChangeShapeType="1"/>
            </p:cNvSpPr>
            <p:nvPr/>
          </p:nvSpPr>
          <p:spPr bwMode="auto">
            <a:xfrm flipV="1">
              <a:off x="79203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24" name="Line 71"/>
            <p:cNvSpPr>
              <a:spLocks noChangeShapeType="1"/>
            </p:cNvSpPr>
            <p:nvPr/>
          </p:nvSpPr>
          <p:spPr bwMode="auto">
            <a:xfrm flipV="1">
              <a:off x="832995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grpSp>
      <p:sp>
        <p:nvSpPr>
          <p:cNvPr id="225" name="Freeform 51"/>
          <p:cNvSpPr>
            <a:spLocks noChangeAspect="1"/>
          </p:cNvSpPr>
          <p:nvPr/>
        </p:nvSpPr>
        <p:spPr bwMode="auto">
          <a:xfrm>
            <a:off x="1747511" y="7978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26" name="Freeform 51"/>
          <p:cNvSpPr>
            <a:spLocks noChangeAspect="1"/>
          </p:cNvSpPr>
          <p:nvPr/>
        </p:nvSpPr>
        <p:spPr bwMode="auto">
          <a:xfrm>
            <a:off x="1448543" y="6937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27" name="Freeform 51"/>
          <p:cNvSpPr>
            <a:spLocks noChangeAspect="1"/>
          </p:cNvSpPr>
          <p:nvPr/>
        </p:nvSpPr>
        <p:spPr bwMode="auto">
          <a:xfrm>
            <a:off x="2376373" y="7033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28" name="Freeform 51"/>
          <p:cNvSpPr>
            <a:spLocks noChangeAspect="1"/>
          </p:cNvSpPr>
          <p:nvPr/>
        </p:nvSpPr>
        <p:spPr bwMode="auto">
          <a:xfrm>
            <a:off x="950564" y="114163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29" name="Freeform 51"/>
          <p:cNvSpPr>
            <a:spLocks noChangeAspect="1"/>
          </p:cNvSpPr>
          <p:nvPr/>
        </p:nvSpPr>
        <p:spPr bwMode="auto">
          <a:xfrm>
            <a:off x="1072724" y="163419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30" name="Freeform 51"/>
          <p:cNvSpPr>
            <a:spLocks noChangeAspect="1"/>
          </p:cNvSpPr>
          <p:nvPr/>
        </p:nvSpPr>
        <p:spPr bwMode="auto">
          <a:xfrm>
            <a:off x="550036" y="18878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31" name="Freeform 51"/>
          <p:cNvSpPr>
            <a:spLocks noChangeAspect="1"/>
          </p:cNvSpPr>
          <p:nvPr/>
        </p:nvSpPr>
        <p:spPr bwMode="auto">
          <a:xfrm>
            <a:off x="543462" y="192763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32" name="Freeform 51"/>
          <p:cNvSpPr>
            <a:spLocks noChangeAspect="1"/>
          </p:cNvSpPr>
          <p:nvPr/>
        </p:nvSpPr>
        <p:spPr bwMode="auto">
          <a:xfrm>
            <a:off x="550035" y="210408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33" name="Freeform 51"/>
          <p:cNvSpPr>
            <a:spLocks noChangeAspect="1"/>
          </p:cNvSpPr>
          <p:nvPr/>
        </p:nvSpPr>
        <p:spPr bwMode="auto">
          <a:xfrm>
            <a:off x="557875" y="147688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34" name="Freeform 51"/>
          <p:cNvSpPr>
            <a:spLocks noChangeAspect="1"/>
          </p:cNvSpPr>
          <p:nvPr/>
        </p:nvSpPr>
        <p:spPr bwMode="auto">
          <a:xfrm>
            <a:off x="552326" y="218120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35" name="Freeform 51"/>
          <p:cNvSpPr>
            <a:spLocks noChangeAspect="1"/>
          </p:cNvSpPr>
          <p:nvPr/>
        </p:nvSpPr>
        <p:spPr bwMode="auto">
          <a:xfrm>
            <a:off x="549542" y="164895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38" name="Freeform 51"/>
          <p:cNvSpPr>
            <a:spLocks noChangeAspect="1"/>
          </p:cNvSpPr>
          <p:nvPr/>
        </p:nvSpPr>
        <p:spPr bwMode="auto">
          <a:xfrm>
            <a:off x="1130016" y="157179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41" name="TextBox 240"/>
          <p:cNvSpPr txBox="1"/>
          <p:nvPr/>
        </p:nvSpPr>
        <p:spPr>
          <a:xfrm>
            <a:off x="6424933" y="3029333"/>
            <a:ext cx="2696572" cy="276999"/>
          </a:xfrm>
          <a:prstGeom prst="rect">
            <a:avLst/>
          </a:prstGeom>
          <a:noFill/>
        </p:spPr>
        <p:txBody>
          <a:bodyPr wrap="none" rtlCol="0">
            <a:spAutoFit/>
          </a:bodyPr>
          <a:lstStyle/>
          <a:p>
            <a:pPr eaLnBrk="0" hangingPunct="0"/>
            <a:r>
              <a:rPr lang="en-US" sz="1200" dirty="0">
                <a:solidFill>
                  <a:prstClr val="black"/>
                </a:solidFill>
                <a:latin typeface="Arial" panose="020B0604020202020204" pitchFamily="34" charset="0"/>
                <a:cs typeface="Arial" panose="020B0604020202020204" pitchFamily="34" charset="0"/>
              </a:rPr>
              <a:t>Plasma creatinine (IR </a:t>
            </a:r>
            <a:r>
              <a:rPr lang="en-US" sz="1200" dirty="0" smtClean="0">
                <a:solidFill>
                  <a:prstClr val="black"/>
                </a:solidFill>
                <a:latin typeface="Arial" panose="020B0604020202020204" pitchFamily="34" charset="0"/>
                <a:cs typeface="Arial" panose="020B0604020202020204" pitchFamily="34" charset="0"/>
              </a:rPr>
              <a:t>0.5/6h</a:t>
            </a:r>
            <a:r>
              <a:rPr lang="en-US" sz="1200" dirty="0">
                <a:solidFill>
                  <a:prstClr val="black"/>
                </a:solidFill>
                <a:latin typeface="Arial" panose="020B0604020202020204" pitchFamily="34" charset="0"/>
                <a:cs typeface="Arial" panose="020B0604020202020204" pitchFamily="34" charset="0"/>
              </a:rPr>
              <a:t>) (mg/dl)</a:t>
            </a:r>
          </a:p>
        </p:txBody>
      </p:sp>
      <p:sp>
        <p:nvSpPr>
          <p:cNvPr id="242" name="TextBox 241"/>
          <p:cNvSpPr txBox="1"/>
          <p:nvPr/>
        </p:nvSpPr>
        <p:spPr>
          <a:xfrm rot="16200000">
            <a:off x="5304864" y="1499458"/>
            <a:ext cx="1824538" cy="276999"/>
          </a:xfrm>
          <a:prstGeom prst="rect">
            <a:avLst/>
          </a:prstGeom>
          <a:noFill/>
        </p:spPr>
        <p:txBody>
          <a:bodyPr wrap="none" rtlCol="0">
            <a:spAutoFit/>
          </a:bodyPr>
          <a:lstStyle/>
          <a:p>
            <a:pPr algn="ctr" eaLnBrk="0" hangingPunct="0"/>
            <a:r>
              <a:rPr lang="en-US" sz="1200" dirty="0">
                <a:solidFill>
                  <a:prstClr val="black"/>
                </a:solidFill>
                <a:latin typeface="Arial" panose="020B0604020202020204" pitchFamily="34" charset="0"/>
                <a:cs typeface="Arial" panose="020B0604020202020204" pitchFamily="34" charset="0"/>
              </a:rPr>
              <a:t>PE O-40:4 </a:t>
            </a:r>
            <a:r>
              <a:rPr lang="en-US" sz="1200" dirty="0" smtClean="0">
                <a:solidFill>
                  <a:prstClr val="black"/>
                </a:solidFill>
                <a:latin typeface="Arial" panose="020B0604020202020204" pitchFamily="34" charset="0"/>
                <a:cs typeface="Arial" panose="020B0604020202020204" pitchFamily="34" charset="0"/>
              </a:rPr>
              <a:t>intensity (au)</a:t>
            </a:r>
            <a:endParaRPr lang="en-US" sz="1200" dirty="0">
              <a:solidFill>
                <a:prstClr val="black"/>
              </a:solidFill>
              <a:latin typeface="Arial" panose="020B0604020202020204" pitchFamily="34" charset="0"/>
              <a:cs typeface="Arial" panose="020B0604020202020204" pitchFamily="34" charset="0"/>
            </a:endParaRPr>
          </a:p>
        </p:txBody>
      </p:sp>
      <p:sp>
        <p:nvSpPr>
          <p:cNvPr id="243" name="Line 105"/>
          <p:cNvSpPr>
            <a:spLocks noChangeShapeType="1"/>
          </p:cNvSpPr>
          <p:nvPr/>
        </p:nvSpPr>
        <p:spPr bwMode="auto">
          <a:xfrm rot="20220000" flipV="1">
            <a:off x="6377710" y="1172345"/>
            <a:ext cx="2380115" cy="86198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kern="0">
              <a:solidFill>
                <a:srgbClr val="000000"/>
              </a:solidFill>
              <a:latin typeface="Arial"/>
            </a:endParaRPr>
          </a:p>
        </p:txBody>
      </p:sp>
      <p:sp>
        <p:nvSpPr>
          <p:cNvPr id="244" name="Line 54"/>
          <p:cNvSpPr>
            <a:spLocks noChangeShapeType="1"/>
          </p:cNvSpPr>
          <p:nvPr/>
        </p:nvSpPr>
        <p:spPr bwMode="auto">
          <a:xfrm>
            <a:off x="6657686" y="469874"/>
            <a:ext cx="0" cy="2267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45" name="Line 55"/>
          <p:cNvSpPr>
            <a:spLocks noChangeShapeType="1"/>
          </p:cNvSpPr>
          <p:nvPr/>
        </p:nvSpPr>
        <p:spPr bwMode="auto">
          <a:xfrm>
            <a:off x="6617999" y="274315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46" name="Line 56"/>
          <p:cNvSpPr>
            <a:spLocks noChangeShapeType="1"/>
          </p:cNvSpPr>
          <p:nvPr/>
        </p:nvSpPr>
        <p:spPr bwMode="auto">
          <a:xfrm>
            <a:off x="6617999" y="2516138"/>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47" name="Line 57"/>
          <p:cNvSpPr>
            <a:spLocks noChangeShapeType="1"/>
          </p:cNvSpPr>
          <p:nvPr/>
        </p:nvSpPr>
        <p:spPr bwMode="auto">
          <a:xfrm>
            <a:off x="6617999" y="229071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48" name="Line 58"/>
          <p:cNvSpPr>
            <a:spLocks noChangeShapeType="1"/>
          </p:cNvSpPr>
          <p:nvPr/>
        </p:nvSpPr>
        <p:spPr bwMode="auto">
          <a:xfrm>
            <a:off x="6617999" y="205735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49" name="Line 59"/>
          <p:cNvSpPr>
            <a:spLocks noChangeShapeType="1"/>
          </p:cNvSpPr>
          <p:nvPr/>
        </p:nvSpPr>
        <p:spPr bwMode="auto">
          <a:xfrm>
            <a:off x="6617999" y="1830338"/>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50" name="Line 60"/>
          <p:cNvSpPr>
            <a:spLocks noChangeShapeType="1"/>
          </p:cNvSpPr>
          <p:nvPr/>
        </p:nvSpPr>
        <p:spPr bwMode="auto">
          <a:xfrm>
            <a:off x="6617999" y="160491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51" name="Line 61"/>
          <p:cNvSpPr>
            <a:spLocks noChangeShapeType="1"/>
          </p:cNvSpPr>
          <p:nvPr/>
        </p:nvSpPr>
        <p:spPr bwMode="auto">
          <a:xfrm>
            <a:off x="6617999" y="137790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52" name="Line 62"/>
          <p:cNvSpPr>
            <a:spLocks noChangeShapeType="1"/>
          </p:cNvSpPr>
          <p:nvPr/>
        </p:nvSpPr>
        <p:spPr bwMode="auto">
          <a:xfrm>
            <a:off x="6617999" y="1146125"/>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53" name="Line 63"/>
          <p:cNvSpPr>
            <a:spLocks noChangeShapeType="1"/>
          </p:cNvSpPr>
          <p:nvPr/>
        </p:nvSpPr>
        <p:spPr bwMode="auto">
          <a:xfrm>
            <a:off x="6617999" y="91911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54" name="Line 64"/>
          <p:cNvSpPr>
            <a:spLocks noChangeShapeType="1"/>
          </p:cNvSpPr>
          <p:nvPr/>
        </p:nvSpPr>
        <p:spPr bwMode="auto">
          <a:xfrm>
            <a:off x="6617999" y="693688"/>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55" name="Rectangle 87"/>
          <p:cNvSpPr>
            <a:spLocks noChangeArrowheads="1"/>
          </p:cNvSpPr>
          <p:nvPr/>
        </p:nvSpPr>
        <p:spPr bwMode="auto">
          <a:xfrm>
            <a:off x="6521133" y="2652662"/>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0</a:t>
            </a:r>
          </a:p>
        </p:txBody>
      </p:sp>
      <p:sp>
        <p:nvSpPr>
          <p:cNvPr id="256" name="Rectangle 88"/>
          <p:cNvSpPr>
            <a:spLocks noChangeArrowheads="1"/>
          </p:cNvSpPr>
          <p:nvPr/>
        </p:nvSpPr>
        <p:spPr bwMode="auto">
          <a:xfrm>
            <a:off x="6521133" y="242326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2</a:t>
            </a:r>
          </a:p>
        </p:txBody>
      </p:sp>
      <p:sp>
        <p:nvSpPr>
          <p:cNvPr id="257" name="Rectangle 89"/>
          <p:cNvSpPr>
            <a:spLocks noChangeArrowheads="1"/>
          </p:cNvSpPr>
          <p:nvPr/>
        </p:nvSpPr>
        <p:spPr bwMode="auto">
          <a:xfrm>
            <a:off x="6521133" y="2197843"/>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4</a:t>
            </a:r>
          </a:p>
        </p:txBody>
      </p:sp>
      <p:sp>
        <p:nvSpPr>
          <p:cNvPr id="258" name="Rectangle 90"/>
          <p:cNvSpPr>
            <a:spLocks noChangeArrowheads="1"/>
          </p:cNvSpPr>
          <p:nvPr/>
        </p:nvSpPr>
        <p:spPr bwMode="auto">
          <a:xfrm>
            <a:off x="6521133" y="1964481"/>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6</a:t>
            </a:r>
          </a:p>
        </p:txBody>
      </p:sp>
      <p:sp>
        <p:nvSpPr>
          <p:cNvPr id="259" name="Rectangle 91"/>
          <p:cNvSpPr>
            <a:spLocks noChangeArrowheads="1"/>
          </p:cNvSpPr>
          <p:nvPr/>
        </p:nvSpPr>
        <p:spPr bwMode="auto">
          <a:xfrm>
            <a:off x="6521133" y="1739056"/>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8</a:t>
            </a:r>
          </a:p>
        </p:txBody>
      </p:sp>
      <p:sp>
        <p:nvSpPr>
          <p:cNvPr id="260" name="Rectangle 92"/>
          <p:cNvSpPr>
            <a:spLocks noChangeArrowheads="1"/>
          </p:cNvSpPr>
          <p:nvPr/>
        </p:nvSpPr>
        <p:spPr bwMode="auto">
          <a:xfrm>
            <a:off x="6436174" y="15168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10</a:t>
            </a:r>
          </a:p>
        </p:txBody>
      </p:sp>
      <p:sp>
        <p:nvSpPr>
          <p:cNvPr id="261" name="Rectangle 93"/>
          <p:cNvSpPr>
            <a:spLocks noChangeArrowheads="1"/>
          </p:cNvSpPr>
          <p:nvPr/>
        </p:nvSpPr>
        <p:spPr bwMode="auto">
          <a:xfrm>
            <a:off x="6436174" y="12890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12</a:t>
            </a:r>
          </a:p>
        </p:txBody>
      </p:sp>
      <p:sp>
        <p:nvSpPr>
          <p:cNvPr id="262" name="Rectangle 94"/>
          <p:cNvSpPr>
            <a:spLocks noChangeArrowheads="1"/>
          </p:cNvSpPr>
          <p:nvPr/>
        </p:nvSpPr>
        <p:spPr bwMode="auto">
          <a:xfrm>
            <a:off x="6436174" y="10556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14</a:t>
            </a:r>
          </a:p>
        </p:txBody>
      </p:sp>
      <p:sp>
        <p:nvSpPr>
          <p:cNvPr id="263" name="Rectangle 95"/>
          <p:cNvSpPr>
            <a:spLocks noChangeArrowheads="1"/>
          </p:cNvSpPr>
          <p:nvPr/>
        </p:nvSpPr>
        <p:spPr bwMode="auto">
          <a:xfrm>
            <a:off x="6436174" y="83021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16</a:t>
            </a:r>
          </a:p>
        </p:txBody>
      </p:sp>
      <p:sp>
        <p:nvSpPr>
          <p:cNvPr id="264" name="Rectangle 96"/>
          <p:cNvSpPr>
            <a:spLocks noChangeArrowheads="1"/>
          </p:cNvSpPr>
          <p:nvPr/>
        </p:nvSpPr>
        <p:spPr bwMode="auto">
          <a:xfrm>
            <a:off x="6436174" y="6032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a:solidFill>
                  <a:srgbClr val="000000"/>
                </a:solidFill>
                <a:latin typeface="Arial"/>
              </a:rPr>
              <a:t>18</a:t>
            </a:r>
          </a:p>
        </p:txBody>
      </p:sp>
      <p:sp>
        <p:nvSpPr>
          <p:cNvPr id="265" name="Rectangle 97"/>
          <p:cNvSpPr>
            <a:spLocks noChangeArrowheads="1"/>
          </p:cNvSpPr>
          <p:nvPr/>
        </p:nvSpPr>
        <p:spPr bwMode="auto">
          <a:xfrm>
            <a:off x="6614413" y="278236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a:solidFill>
                  <a:srgbClr val="000000"/>
                </a:solidFill>
                <a:latin typeface="Arial"/>
              </a:rPr>
              <a:t>0</a:t>
            </a:r>
          </a:p>
        </p:txBody>
      </p:sp>
      <p:sp>
        <p:nvSpPr>
          <p:cNvPr id="266" name="Rectangle 98"/>
          <p:cNvSpPr>
            <a:spLocks noChangeArrowheads="1"/>
          </p:cNvSpPr>
          <p:nvPr/>
        </p:nvSpPr>
        <p:spPr bwMode="auto">
          <a:xfrm>
            <a:off x="6991447" y="2782361"/>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2</a:t>
            </a:r>
            <a:endParaRPr lang="en-US" altLang="en-US" sz="1200" dirty="0">
              <a:solidFill>
                <a:srgbClr val="000000"/>
              </a:solidFill>
              <a:latin typeface="Arial"/>
            </a:endParaRPr>
          </a:p>
        </p:txBody>
      </p:sp>
      <p:sp>
        <p:nvSpPr>
          <p:cNvPr id="267" name="Rectangle 99"/>
          <p:cNvSpPr>
            <a:spLocks noChangeArrowheads="1"/>
          </p:cNvSpPr>
          <p:nvPr/>
        </p:nvSpPr>
        <p:spPr bwMode="auto">
          <a:xfrm>
            <a:off x="7374832" y="2782361"/>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4</a:t>
            </a:r>
            <a:endParaRPr lang="en-US" altLang="en-US" sz="1200" dirty="0">
              <a:solidFill>
                <a:srgbClr val="000000"/>
              </a:solidFill>
              <a:latin typeface="Arial"/>
            </a:endParaRPr>
          </a:p>
        </p:txBody>
      </p:sp>
      <p:sp>
        <p:nvSpPr>
          <p:cNvPr id="268" name="Rectangle 100"/>
          <p:cNvSpPr>
            <a:spLocks noChangeArrowheads="1"/>
          </p:cNvSpPr>
          <p:nvPr/>
        </p:nvSpPr>
        <p:spPr bwMode="auto">
          <a:xfrm>
            <a:off x="7749486" y="2782361"/>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6</a:t>
            </a:r>
            <a:endParaRPr lang="en-US" altLang="en-US" sz="1200" dirty="0">
              <a:solidFill>
                <a:srgbClr val="000000"/>
              </a:solidFill>
              <a:latin typeface="Arial"/>
            </a:endParaRPr>
          </a:p>
        </p:txBody>
      </p:sp>
      <p:sp>
        <p:nvSpPr>
          <p:cNvPr id="269" name="Rectangle 101"/>
          <p:cNvSpPr>
            <a:spLocks noChangeArrowheads="1"/>
          </p:cNvSpPr>
          <p:nvPr/>
        </p:nvSpPr>
        <p:spPr bwMode="auto">
          <a:xfrm>
            <a:off x="8135251" y="2782361"/>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8</a:t>
            </a:r>
            <a:endParaRPr lang="en-US" altLang="en-US" sz="1200" dirty="0">
              <a:solidFill>
                <a:srgbClr val="000000"/>
              </a:solidFill>
              <a:latin typeface="Arial"/>
            </a:endParaRPr>
          </a:p>
        </p:txBody>
      </p:sp>
      <p:sp>
        <p:nvSpPr>
          <p:cNvPr id="270" name="Rectangle 102"/>
          <p:cNvSpPr>
            <a:spLocks noChangeArrowheads="1"/>
          </p:cNvSpPr>
          <p:nvPr/>
        </p:nvSpPr>
        <p:spPr bwMode="auto">
          <a:xfrm>
            <a:off x="8465044" y="278236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10</a:t>
            </a:r>
            <a:endParaRPr lang="en-US" altLang="en-US" sz="1200" dirty="0">
              <a:solidFill>
                <a:srgbClr val="000000"/>
              </a:solidFill>
              <a:latin typeface="Arial"/>
            </a:endParaRPr>
          </a:p>
        </p:txBody>
      </p:sp>
      <p:sp>
        <p:nvSpPr>
          <p:cNvPr id="271" name="Text Box 106"/>
          <p:cNvSpPr txBox="1">
            <a:spLocks noChangeArrowheads="1"/>
          </p:cNvSpPr>
          <p:nvPr/>
        </p:nvSpPr>
        <p:spPr bwMode="auto">
          <a:xfrm>
            <a:off x="7687790" y="1540545"/>
            <a:ext cx="8370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smtClean="0">
                <a:solidFill>
                  <a:srgbClr val="000000"/>
                </a:solidFill>
                <a:latin typeface="Arial"/>
              </a:rPr>
              <a:t>r=0.771</a:t>
            </a:r>
            <a:endParaRPr lang="en-US" altLang="en-US" sz="1200" b="1" dirty="0">
              <a:solidFill>
                <a:srgbClr val="000000"/>
              </a:solidFill>
              <a:latin typeface="Arial"/>
            </a:endParaRPr>
          </a:p>
          <a:p>
            <a:r>
              <a:rPr lang="en-US" altLang="en-US" sz="1200" b="1" dirty="0" smtClean="0">
                <a:solidFill>
                  <a:srgbClr val="000000"/>
                </a:solidFill>
                <a:latin typeface="Arial"/>
              </a:rPr>
              <a:t>p=0.0023</a:t>
            </a:r>
            <a:endParaRPr lang="en-US" altLang="en-US" sz="1200" b="1" dirty="0">
              <a:solidFill>
                <a:srgbClr val="000000"/>
              </a:solidFill>
              <a:latin typeface="Arial"/>
            </a:endParaRPr>
          </a:p>
        </p:txBody>
      </p:sp>
      <p:sp>
        <p:nvSpPr>
          <p:cNvPr id="272" name="Line 64"/>
          <p:cNvSpPr>
            <a:spLocks noChangeShapeType="1"/>
          </p:cNvSpPr>
          <p:nvPr/>
        </p:nvSpPr>
        <p:spPr bwMode="auto">
          <a:xfrm>
            <a:off x="6621513" y="467727"/>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73" name="Rectangle 96"/>
          <p:cNvSpPr>
            <a:spLocks noChangeArrowheads="1"/>
          </p:cNvSpPr>
          <p:nvPr/>
        </p:nvSpPr>
        <p:spPr bwMode="auto">
          <a:xfrm>
            <a:off x="6436174" y="3772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20</a:t>
            </a:r>
            <a:endParaRPr lang="en-US" altLang="en-US" sz="1200" dirty="0">
              <a:solidFill>
                <a:srgbClr val="000000"/>
              </a:solidFill>
              <a:latin typeface="Arial"/>
            </a:endParaRPr>
          </a:p>
        </p:txBody>
      </p:sp>
      <p:sp>
        <p:nvSpPr>
          <p:cNvPr id="274" name="Rectangle 102"/>
          <p:cNvSpPr>
            <a:spLocks noChangeArrowheads="1"/>
          </p:cNvSpPr>
          <p:nvPr/>
        </p:nvSpPr>
        <p:spPr bwMode="auto">
          <a:xfrm>
            <a:off x="8844077" y="278236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12</a:t>
            </a:r>
            <a:endParaRPr lang="en-US" altLang="en-US" sz="1200" dirty="0">
              <a:solidFill>
                <a:srgbClr val="000000"/>
              </a:solidFill>
              <a:latin typeface="Arial"/>
            </a:endParaRPr>
          </a:p>
        </p:txBody>
      </p:sp>
      <p:grpSp>
        <p:nvGrpSpPr>
          <p:cNvPr id="275" name="Group 274"/>
          <p:cNvGrpSpPr/>
          <p:nvPr/>
        </p:nvGrpSpPr>
        <p:grpSpPr>
          <a:xfrm>
            <a:off x="6657686" y="2743150"/>
            <a:ext cx="2267712" cy="41275"/>
            <a:chOff x="5861389" y="5807416"/>
            <a:chExt cx="2468880" cy="41275"/>
          </a:xfrm>
        </p:grpSpPr>
        <p:sp>
          <p:nvSpPr>
            <p:cNvPr id="276" name="Line 66"/>
            <p:cNvSpPr>
              <a:spLocks noChangeShapeType="1"/>
            </p:cNvSpPr>
            <p:nvPr/>
          </p:nvSpPr>
          <p:spPr bwMode="auto">
            <a:xfrm flipV="1">
              <a:off x="58613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77" name="Line 65"/>
            <p:cNvSpPr>
              <a:spLocks noChangeShapeType="1"/>
            </p:cNvSpPr>
            <p:nvPr/>
          </p:nvSpPr>
          <p:spPr bwMode="auto">
            <a:xfrm>
              <a:off x="5861389" y="5807416"/>
              <a:ext cx="2468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78" name="Line 67"/>
            <p:cNvSpPr>
              <a:spLocks noChangeShapeType="1"/>
            </p:cNvSpPr>
            <p:nvPr/>
          </p:nvSpPr>
          <p:spPr bwMode="auto">
            <a:xfrm flipV="1">
              <a:off x="6270964"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79" name="Line 68"/>
            <p:cNvSpPr>
              <a:spLocks noChangeShapeType="1"/>
            </p:cNvSpPr>
            <p:nvPr/>
          </p:nvSpPr>
          <p:spPr bwMode="auto">
            <a:xfrm flipV="1">
              <a:off x="66868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80" name="Line 69"/>
            <p:cNvSpPr>
              <a:spLocks noChangeShapeType="1"/>
            </p:cNvSpPr>
            <p:nvPr/>
          </p:nvSpPr>
          <p:spPr bwMode="auto">
            <a:xfrm flipV="1">
              <a:off x="70948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81" name="Line 70"/>
            <p:cNvSpPr>
              <a:spLocks noChangeShapeType="1"/>
            </p:cNvSpPr>
            <p:nvPr/>
          </p:nvSpPr>
          <p:spPr bwMode="auto">
            <a:xfrm flipV="1">
              <a:off x="751080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82" name="Line 71"/>
            <p:cNvSpPr>
              <a:spLocks noChangeShapeType="1"/>
            </p:cNvSpPr>
            <p:nvPr/>
          </p:nvSpPr>
          <p:spPr bwMode="auto">
            <a:xfrm flipV="1">
              <a:off x="79203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283" name="Line 71"/>
            <p:cNvSpPr>
              <a:spLocks noChangeShapeType="1"/>
            </p:cNvSpPr>
            <p:nvPr/>
          </p:nvSpPr>
          <p:spPr bwMode="auto">
            <a:xfrm flipV="1">
              <a:off x="832995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grpSp>
      <p:sp>
        <p:nvSpPr>
          <p:cNvPr id="284" name="Freeform 51"/>
          <p:cNvSpPr>
            <a:spLocks noChangeAspect="1"/>
          </p:cNvSpPr>
          <p:nvPr/>
        </p:nvSpPr>
        <p:spPr bwMode="auto">
          <a:xfrm>
            <a:off x="7844147" y="616031"/>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85" name="Freeform 51"/>
          <p:cNvSpPr>
            <a:spLocks noChangeAspect="1"/>
          </p:cNvSpPr>
          <p:nvPr/>
        </p:nvSpPr>
        <p:spPr bwMode="auto">
          <a:xfrm>
            <a:off x="7545179" y="8923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86" name="Freeform 51"/>
          <p:cNvSpPr>
            <a:spLocks noChangeAspect="1"/>
          </p:cNvSpPr>
          <p:nvPr/>
        </p:nvSpPr>
        <p:spPr bwMode="auto">
          <a:xfrm>
            <a:off x="8491417" y="145440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87" name="Freeform 51"/>
          <p:cNvSpPr>
            <a:spLocks noChangeAspect="1"/>
          </p:cNvSpPr>
          <p:nvPr/>
        </p:nvSpPr>
        <p:spPr bwMode="auto">
          <a:xfrm>
            <a:off x="7219008" y="134634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88" name="Freeform 51"/>
          <p:cNvSpPr>
            <a:spLocks noChangeAspect="1"/>
          </p:cNvSpPr>
          <p:nvPr/>
        </p:nvSpPr>
        <p:spPr bwMode="auto">
          <a:xfrm>
            <a:off x="7175496" y="198314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89" name="Freeform 51"/>
          <p:cNvSpPr>
            <a:spLocks noChangeAspect="1"/>
          </p:cNvSpPr>
          <p:nvPr/>
        </p:nvSpPr>
        <p:spPr bwMode="auto">
          <a:xfrm>
            <a:off x="6666416" y="22766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90" name="Freeform 51"/>
          <p:cNvSpPr>
            <a:spLocks noChangeAspect="1"/>
          </p:cNvSpPr>
          <p:nvPr/>
        </p:nvSpPr>
        <p:spPr bwMode="auto">
          <a:xfrm>
            <a:off x="6654510" y="231519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91" name="Freeform 51"/>
          <p:cNvSpPr>
            <a:spLocks noChangeAspect="1"/>
          </p:cNvSpPr>
          <p:nvPr/>
        </p:nvSpPr>
        <p:spPr bwMode="auto">
          <a:xfrm>
            <a:off x="6640098" y="237913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92" name="Freeform 51"/>
          <p:cNvSpPr>
            <a:spLocks noChangeAspect="1"/>
          </p:cNvSpPr>
          <p:nvPr/>
        </p:nvSpPr>
        <p:spPr bwMode="auto">
          <a:xfrm>
            <a:off x="6686423" y="24909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93" name="Freeform 51"/>
          <p:cNvSpPr>
            <a:spLocks noChangeAspect="1"/>
          </p:cNvSpPr>
          <p:nvPr/>
        </p:nvSpPr>
        <p:spPr bwMode="auto">
          <a:xfrm>
            <a:off x="6648963" y="269783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94" name="Freeform 51"/>
          <p:cNvSpPr>
            <a:spLocks noChangeAspect="1"/>
          </p:cNvSpPr>
          <p:nvPr/>
        </p:nvSpPr>
        <p:spPr bwMode="auto">
          <a:xfrm>
            <a:off x="6675838" y="270101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295" name="Freeform 51"/>
          <p:cNvSpPr>
            <a:spLocks noChangeAspect="1"/>
          </p:cNvSpPr>
          <p:nvPr/>
        </p:nvSpPr>
        <p:spPr bwMode="auto">
          <a:xfrm>
            <a:off x="7066882" y="25982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296" name="TextBox 295"/>
          <p:cNvSpPr txBox="1"/>
          <p:nvPr/>
        </p:nvSpPr>
        <p:spPr>
          <a:xfrm>
            <a:off x="324560" y="6381347"/>
            <a:ext cx="2696572" cy="276999"/>
          </a:xfrm>
          <a:prstGeom prst="rect">
            <a:avLst/>
          </a:prstGeom>
          <a:noFill/>
        </p:spPr>
        <p:txBody>
          <a:bodyPr wrap="none" rtlCol="0">
            <a:spAutoFit/>
          </a:bodyPr>
          <a:lstStyle/>
          <a:p>
            <a:pPr eaLnBrk="0" hangingPunct="0"/>
            <a:r>
              <a:rPr lang="en-US" sz="1200" dirty="0">
                <a:solidFill>
                  <a:prstClr val="black"/>
                </a:solidFill>
                <a:latin typeface="Arial" panose="020B0604020202020204" pitchFamily="34" charset="0"/>
                <a:cs typeface="Arial" panose="020B0604020202020204" pitchFamily="34" charset="0"/>
              </a:rPr>
              <a:t>Plasma creatinine (IR </a:t>
            </a:r>
            <a:r>
              <a:rPr lang="en-US" sz="1200" dirty="0" smtClean="0">
                <a:solidFill>
                  <a:prstClr val="black"/>
                </a:solidFill>
                <a:latin typeface="Arial" panose="020B0604020202020204" pitchFamily="34" charset="0"/>
                <a:cs typeface="Arial" panose="020B0604020202020204" pitchFamily="34" charset="0"/>
              </a:rPr>
              <a:t>0.5/6h</a:t>
            </a:r>
            <a:r>
              <a:rPr lang="en-US" sz="1200" dirty="0">
                <a:solidFill>
                  <a:prstClr val="black"/>
                </a:solidFill>
                <a:latin typeface="Arial" panose="020B0604020202020204" pitchFamily="34" charset="0"/>
                <a:cs typeface="Arial" panose="020B0604020202020204" pitchFamily="34" charset="0"/>
              </a:rPr>
              <a:t>) (mg/dl)</a:t>
            </a:r>
          </a:p>
        </p:txBody>
      </p:sp>
      <p:sp>
        <p:nvSpPr>
          <p:cNvPr id="297" name="TextBox 296"/>
          <p:cNvSpPr txBox="1"/>
          <p:nvPr/>
        </p:nvSpPr>
        <p:spPr>
          <a:xfrm rot="16200000">
            <a:off x="-779896" y="4840411"/>
            <a:ext cx="1824538" cy="276999"/>
          </a:xfrm>
          <a:prstGeom prst="rect">
            <a:avLst/>
          </a:prstGeom>
          <a:noFill/>
        </p:spPr>
        <p:txBody>
          <a:bodyPr wrap="none" rtlCol="0">
            <a:spAutoFit/>
          </a:bodyPr>
          <a:lstStyle/>
          <a:p>
            <a:pPr algn="ctr" eaLnBrk="0" hangingPunct="0"/>
            <a:r>
              <a:rPr lang="en-US" sz="1200" dirty="0">
                <a:solidFill>
                  <a:prstClr val="black"/>
                </a:solidFill>
                <a:latin typeface="Arial" panose="020B0604020202020204" pitchFamily="34" charset="0"/>
                <a:cs typeface="Arial" panose="020B0604020202020204" pitchFamily="34" charset="0"/>
              </a:rPr>
              <a:t>PE </a:t>
            </a:r>
            <a:r>
              <a:rPr lang="en-US" sz="1200" dirty="0" smtClean="0">
                <a:solidFill>
                  <a:prstClr val="black"/>
                </a:solidFill>
                <a:latin typeface="Arial" panose="020B0604020202020204" pitchFamily="34" charset="0"/>
                <a:cs typeface="Arial" panose="020B0604020202020204" pitchFamily="34" charset="0"/>
              </a:rPr>
              <a:t>O-40:5 intensity (au)</a:t>
            </a:r>
            <a:endParaRPr lang="en-US" sz="1200" dirty="0">
              <a:solidFill>
                <a:prstClr val="black"/>
              </a:solidFill>
              <a:latin typeface="Arial" panose="020B0604020202020204" pitchFamily="34" charset="0"/>
              <a:cs typeface="Arial" panose="020B0604020202020204" pitchFamily="34" charset="0"/>
            </a:endParaRPr>
          </a:p>
        </p:txBody>
      </p:sp>
      <p:sp>
        <p:nvSpPr>
          <p:cNvPr id="298" name="Line 105"/>
          <p:cNvSpPr>
            <a:spLocks noChangeShapeType="1"/>
          </p:cNvSpPr>
          <p:nvPr/>
        </p:nvSpPr>
        <p:spPr bwMode="auto">
          <a:xfrm rot="20220000" flipV="1">
            <a:off x="418490" y="5116598"/>
            <a:ext cx="2148945" cy="33668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kern="0">
              <a:solidFill>
                <a:srgbClr val="000000"/>
              </a:solidFill>
              <a:latin typeface="Arial"/>
            </a:endParaRPr>
          </a:p>
        </p:txBody>
      </p:sp>
      <p:sp>
        <p:nvSpPr>
          <p:cNvPr id="299" name="Line 54"/>
          <p:cNvSpPr>
            <a:spLocks noChangeShapeType="1"/>
          </p:cNvSpPr>
          <p:nvPr/>
        </p:nvSpPr>
        <p:spPr bwMode="auto">
          <a:xfrm>
            <a:off x="564075" y="3814541"/>
            <a:ext cx="0" cy="2267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0" name="Line 55"/>
          <p:cNvSpPr>
            <a:spLocks noChangeShapeType="1"/>
          </p:cNvSpPr>
          <p:nvPr/>
        </p:nvSpPr>
        <p:spPr bwMode="auto">
          <a:xfrm>
            <a:off x="524388" y="6087817"/>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1" name="Line 56"/>
          <p:cNvSpPr>
            <a:spLocks noChangeShapeType="1"/>
          </p:cNvSpPr>
          <p:nvPr/>
        </p:nvSpPr>
        <p:spPr bwMode="auto">
          <a:xfrm>
            <a:off x="524388" y="5860805"/>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2" name="Line 57"/>
          <p:cNvSpPr>
            <a:spLocks noChangeShapeType="1"/>
          </p:cNvSpPr>
          <p:nvPr/>
        </p:nvSpPr>
        <p:spPr bwMode="auto">
          <a:xfrm>
            <a:off x="524388" y="563538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3" name="Line 58"/>
          <p:cNvSpPr>
            <a:spLocks noChangeShapeType="1"/>
          </p:cNvSpPr>
          <p:nvPr/>
        </p:nvSpPr>
        <p:spPr bwMode="auto">
          <a:xfrm>
            <a:off x="524388" y="5402017"/>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4" name="Line 59"/>
          <p:cNvSpPr>
            <a:spLocks noChangeShapeType="1"/>
          </p:cNvSpPr>
          <p:nvPr/>
        </p:nvSpPr>
        <p:spPr bwMode="auto">
          <a:xfrm>
            <a:off x="524388" y="5175005"/>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5" name="Line 60"/>
          <p:cNvSpPr>
            <a:spLocks noChangeShapeType="1"/>
          </p:cNvSpPr>
          <p:nvPr/>
        </p:nvSpPr>
        <p:spPr bwMode="auto">
          <a:xfrm>
            <a:off x="524388" y="494958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6" name="Line 61"/>
          <p:cNvSpPr>
            <a:spLocks noChangeShapeType="1"/>
          </p:cNvSpPr>
          <p:nvPr/>
        </p:nvSpPr>
        <p:spPr bwMode="auto">
          <a:xfrm>
            <a:off x="524388" y="4722567"/>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7" name="Line 62"/>
          <p:cNvSpPr>
            <a:spLocks noChangeShapeType="1"/>
          </p:cNvSpPr>
          <p:nvPr/>
        </p:nvSpPr>
        <p:spPr bwMode="auto">
          <a:xfrm>
            <a:off x="524388" y="4490792"/>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8" name="Line 63"/>
          <p:cNvSpPr>
            <a:spLocks noChangeShapeType="1"/>
          </p:cNvSpPr>
          <p:nvPr/>
        </p:nvSpPr>
        <p:spPr bwMode="auto">
          <a:xfrm>
            <a:off x="524388" y="426378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09" name="Line 64"/>
          <p:cNvSpPr>
            <a:spLocks noChangeShapeType="1"/>
          </p:cNvSpPr>
          <p:nvPr/>
        </p:nvSpPr>
        <p:spPr bwMode="auto">
          <a:xfrm>
            <a:off x="524388" y="4038355"/>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10" name="Rectangle 87"/>
          <p:cNvSpPr>
            <a:spLocks noChangeArrowheads="1"/>
          </p:cNvSpPr>
          <p:nvPr/>
        </p:nvSpPr>
        <p:spPr bwMode="auto">
          <a:xfrm>
            <a:off x="430301" y="5997329"/>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0</a:t>
            </a:r>
          </a:p>
        </p:txBody>
      </p:sp>
      <p:sp>
        <p:nvSpPr>
          <p:cNvPr id="311" name="Rectangle 88"/>
          <p:cNvSpPr>
            <a:spLocks noChangeArrowheads="1"/>
          </p:cNvSpPr>
          <p:nvPr/>
        </p:nvSpPr>
        <p:spPr bwMode="auto">
          <a:xfrm>
            <a:off x="430301" y="5767935"/>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2</a:t>
            </a:r>
          </a:p>
        </p:txBody>
      </p:sp>
      <p:sp>
        <p:nvSpPr>
          <p:cNvPr id="312" name="Rectangle 89"/>
          <p:cNvSpPr>
            <a:spLocks noChangeArrowheads="1"/>
          </p:cNvSpPr>
          <p:nvPr/>
        </p:nvSpPr>
        <p:spPr bwMode="auto">
          <a:xfrm>
            <a:off x="430301" y="5542510"/>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4</a:t>
            </a:r>
          </a:p>
        </p:txBody>
      </p:sp>
      <p:sp>
        <p:nvSpPr>
          <p:cNvPr id="313" name="Rectangle 90"/>
          <p:cNvSpPr>
            <a:spLocks noChangeArrowheads="1"/>
          </p:cNvSpPr>
          <p:nvPr/>
        </p:nvSpPr>
        <p:spPr bwMode="auto">
          <a:xfrm>
            <a:off x="430301" y="530914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6</a:t>
            </a:r>
          </a:p>
        </p:txBody>
      </p:sp>
      <p:sp>
        <p:nvSpPr>
          <p:cNvPr id="314" name="Rectangle 91"/>
          <p:cNvSpPr>
            <a:spLocks noChangeArrowheads="1"/>
          </p:cNvSpPr>
          <p:nvPr/>
        </p:nvSpPr>
        <p:spPr bwMode="auto">
          <a:xfrm>
            <a:off x="430301" y="5083723"/>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8</a:t>
            </a:r>
          </a:p>
        </p:txBody>
      </p:sp>
      <p:sp>
        <p:nvSpPr>
          <p:cNvPr id="315" name="Rectangle 92"/>
          <p:cNvSpPr>
            <a:spLocks noChangeArrowheads="1"/>
          </p:cNvSpPr>
          <p:nvPr/>
        </p:nvSpPr>
        <p:spPr bwMode="auto">
          <a:xfrm>
            <a:off x="345342" y="48614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10</a:t>
            </a:r>
          </a:p>
        </p:txBody>
      </p:sp>
      <p:sp>
        <p:nvSpPr>
          <p:cNvPr id="316" name="Rectangle 93"/>
          <p:cNvSpPr>
            <a:spLocks noChangeArrowheads="1"/>
          </p:cNvSpPr>
          <p:nvPr/>
        </p:nvSpPr>
        <p:spPr bwMode="auto">
          <a:xfrm>
            <a:off x="345342" y="463366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12</a:t>
            </a:r>
          </a:p>
        </p:txBody>
      </p:sp>
      <p:sp>
        <p:nvSpPr>
          <p:cNvPr id="317" name="Rectangle 94"/>
          <p:cNvSpPr>
            <a:spLocks noChangeArrowheads="1"/>
          </p:cNvSpPr>
          <p:nvPr/>
        </p:nvSpPr>
        <p:spPr bwMode="auto">
          <a:xfrm>
            <a:off x="345342" y="440030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14</a:t>
            </a:r>
          </a:p>
        </p:txBody>
      </p:sp>
      <p:sp>
        <p:nvSpPr>
          <p:cNvPr id="318" name="Rectangle 95"/>
          <p:cNvSpPr>
            <a:spLocks noChangeArrowheads="1"/>
          </p:cNvSpPr>
          <p:nvPr/>
        </p:nvSpPr>
        <p:spPr bwMode="auto">
          <a:xfrm>
            <a:off x="345342" y="417487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16</a:t>
            </a:r>
          </a:p>
        </p:txBody>
      </p:sp>
      <p:sp>
        <p:nvSpPr>
          <p:cNvPr id="319" name="Rectangle 96"/>
          <p:cNvSpPr>
            <a:spLocks noChangeArrowheads="1"/>
          </p:cNvSpPr>
          <p:nvPr/>
        </p:nvSpPr>
        <p:spPr bwMode="auto">
          <a:xfrm>
            <a:off x="345342" y="394786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a:solidFill>
                  <a:srgbClr val="000000"/>
                </a:solidFill>
                <a:latin typeface="Arial"/>
              </a:rPr>
              <a:t>18</a:t>
            </a:r>
          </a:p>
        </p:txBody>
      </p:sp>
      <p:sp>
        <p:nvSpPr>
          <p:cNvPr id="320" name="Rectangle 97"/>
          <p:cNvSpPr>
            <a:spLocks noChangeArrowheads="1"/>
          </p:cNvSpPr>
          <p:nvPr/>
        </p:nvSpPr>
        <p:spPr bwMode="auto">
          <a:xfrm>
            <a:off x="520802" y="612702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a:solidFill>
                  <a:srgbClr val="000000"/>
                </a:solidFill>
                <a:latin typeface="Arial"/>
              </a:rPr>
              <a:t>0</a:t>
            </a:r>
          </a:p>
        </p:txBody>
      </p:sp>
      <p:sp>
        <p:nvSpPr>
          <p:cNvPr id="321" name="Rectangle 98"/>
          <p:cNvSpPr>
            <a:spLocks noChangeArrowheads="1"/>
          </p:cNvSpPr>
          <p:nvPr/>
        </p:nvSpPr>
        <p:spPr bwMode="auto">
          <a:xfrm>
            <a:off x="897836" y="612702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2</a:t>
            </a:r>
            <a:endParaRPr lang="en-US" altLang="en-US" sz="1200" dirty="0">
              <a:solidFill>
                <a:srgbClr val="000000"/>
              </a:solidFill>
              <a:latin typeface="Arial"/>
            </a:endParaRPr>
          </a:p>
        </p:txBody>
      </p:sp>
      <p:sp>
        <p:nvSpPr>
          <p:cNvPr id="322" name="Rectangle 99"/>
          <p:cNvSpPr>
            <a:spLocks noChangeArrowheads="1"/>
          </p:cNvSpPr>
          <p:nvPr/>
        </p:nvSpPr>
        <p:spPr bwMode="auto">
          <a:xfrm>
            <a:off x="1281221" y="612702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4</a:t>
            </a:r>
            <a:endParaRPr lang="en-US" altLang="en-US" sz="1200" dirty="0">
              <a:solidFill>
                <a:srgbClr val="000000"/>
              </a:solidFill>
              <a:latin typeface="Arial"/>
            </a:endParaRPr>
          </a:p>
        </p:txBody>
      </p:sp>
      <p:sp>
        <p:nvSpPr>
          <p:cNvPr id="323" name="Rectangle 100"/>
          <p:cNvSpPr>
            <a:spLocks noChangeArrowheads="1"/>
          </p:cNvSpPr>
          <p:nvPr/>
        </p:nvSpPr>
        <p:spPr bwMode="auto">
          <a:xfrm>
            <a:off x="1655875" y="612702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6</a:t>
            </a:r>
            <a:endParaRPr lang="en-US" altLang="en-US" sz="1200" dirty="0">
              <a:solidFill>
                <a:srgbClr val="000000"/>
              </a:solidFill>
              <a:latin typeface="Arial"/>
            </a:endParaRPr>
          </a:p>
        </p:txBody>
      </p:sp>
      <p:sp>
        <p:nvSpPr>
          <p:cNvPr id="324" name="Rectangle 101"/>
          <p:cNvSpPr>
            <a:spLocks noChangeArrowheads="1"/>
          </p:cNvSpPr>
          <p:nvPr/>
        </p:nvSpPr>
        <p:spPr bwMode="auto">
          <a:xfrm>
            <a:off x="2041640" y="612702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8</a:t>
            </a:r>
            <a:endParaRPr lang="en-US" altLang="en-US" sz="1200" dirty="0">
              <a:solidFill>
                <a:srgbClr val="000000"/>
              </a:solidFill>
              <a:latin typeface="Arial"/>
            </a:endParaRPr>
          </a:p>
        </p:txBody>
      </p:sp>
      <p:sp>
        <p:nvSpPr>
          <p:cNvPr id="325" name="Rectangle 102"/>
          <p:cNvSpPr>
            <a:spLocks noChangeArrowheads="1"/>
          </p:cNvSpPr>
          <p:nvPr/>
        </p:nvSpPr>
        <p:spPr bwMode="auto">
          <a:xfrm>
            <a:off x="2371433" y="612702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10</a:t>
            </a:r>
            <a:endParaRPr lang="en-US" altLang="en-US" sz="1200" dirty="0">
              <a:solidFill>
                <a:srgbClr val="000000"/>
              </a:solidFill>
              <a:latin typeface="Arial"/>
            </a:endParaRPr>
          </a:p>
        </p:txBody>
      </p:sp>
      <p:sp>
        <p:nvSpPr>
          <p:cNvPr id="326" name="Text Box 106"/>
          <p:cNvSpPr txBox="1">
            <a:spLocks noChangeArrowheads="1"/>
          </p:cNvSpPr>
          <p:nvPr/>
        </p:nvSpPr>
        <p:spPr bwMode="auto">
          <a:xfrm>
            <a:off x="1682459" y="4155754"/>
            <a:ext cx="8370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smtClean="0">
                <a:solidFill>
                  <a:srgbClr val="000000"/>
                </a:solidFill>
                <a:latin typeface="Arial"/>
              </a:rPr>
              <a:t>r=0.724</a:t>
            </a:r>
            <a:endParaRPr lang="en-US" altLang="en-US" sz="1200" b="1" dirty="0">
              <a:solidFill>
                <a:srgbClr val="000000"/>
              </a:solidFill>
              <a:latin typeface="Arial"/>
            </a:endParaRPr>
          </a:p>
          <a:p>
            <a:r>
              <a:rPr lang="en-US" altLang="en-US" sz="1200" b="1" dirty="0" smtClean="0">
                <a:solidFill>
                  <a:srgbClr val="000000"/>
                </a:solidFill>
                <a:latin typeface="Arial"/>
              </a:rPr>
              <a:t>p=0.0062</a:t>
            </a:r>
            <a:endParaRPr lang="en-US" altLang="en-US" sz="1200" b="1" dirty="0">
              <a:solidFill>
                <a:srgbClr val="000000"/>
              </a:solidFill>
              <a:latin typeface="Arial"/>
            </a:endParaRPr>
          </a:p>
        </p:txBody>
      </p:sp>
      <p:sp>
        <p:nvSpPr>
          <p:cNvPr id="327" name="Line 64"/>
          <p:cNvSpPr>
            <a:spLocks noChangeShapeType="1"/>
          </p:cNvSpPr>
          <p:nvPr/>
        </p:nvSpPr>
        <p:spPr bwMode="auto">
          <a:xfrm>
            <a:off x="527902" y="3812394"/>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28" name="Rectangle 96"/>
          <p:cNvSpPr>
            <a:spLocks noChangeArrowheads="1"/>
          </p:cNvSpPr>
          <p:nvPr/>
        </p:nvSpPr>
        <p:spPr bwMode="auto">
          <a:xfrm>
            <a:off x="345342" y="37219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20</a:t>
            </a:r>
            <a:endParaRPr lang="en-US" altLang="en-US" sz="1200" dirty="0">
              <a:solidFill>
                <a:srgbClr val="000000"/>
              </a:solidFill>
              <a:latin typeface="Arial"/>
            </a:endParaRPr>
          </a:p>
        </p:txBody>
      </p:sp>
      <p:sp>
        <p:nvSpPr>
          <p:cNvPr id="329" name="Rectangle 102"/>
          <p:cNvSpPr>
            <a:spLocks noChangeArrowheads="1"/>
          </p:cNvSpPr>
          <p:nvPr/>
        </p:nvSpPr>
        <p:spPr bwMode="auto">
          <a:xfrm>
            <a:off x="2750466" y="612702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12</a:t>
            </a:r>
            <a:endParaRPr lang="en-US" altLang="en-US" sz="1200" dirty="0">
              <a:solidFill>
                <a:srgbClr val="000000"/>
              </a:solidFill>
              <a:latin typeface="Arial"/>
            </a:endParaRPr>
          </a:p>
        </p:txBody>
      </p:sp>
      <p:grpSp>
        <p:nvGrpSpPr>
          <p:cNvPr id="330" name="Group 329"/>
          <p:cNvGrpSpPr/>
          <p:nvPr/>
        </p:nvGrpSpPr>
        <p:grpSpPr>
          <a:xfrm>
            <a:off x="564075" y="6087817"/>
            <a:ext cx="2267712" cy="41275"/>
            <a:chOff x="5861389" y="5807416"/>
            <a:chExt cx="2468880" cy="41275"/>
          </a:xfrm>
        </p:grpSpPr>
        <p:sp>
          <p:nvSpPr>
            <p:cNvPr id="331" name="Line 66"/>
            <p:cNvSpPr>
              <a:spLocks noChangeShapeType="1"/>
            </p:cNvSpPr>
            <p:nvPr/>
          </p:nvSpPr>
          <p:spPr bwMode="auto">
            <a:xfrm flipV="1">
              <a:off x="58613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2" name="Line 65"/>
            <p:cNvSpPr>
              <a:spLocks noChangeShapeType="1"/>
            </p:cNvSpPr>
            <p:nvPr/>
          </p:nvSpPr>
          <p:spPr bwMode="auto">
            <a:xfrm>
              <a:off x="5861389" y="5807416"/>
              <a:ext cx="2468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3" name="Line 67"/>
            <p:cNvSpPr>
              <a:spLocks noChangeShapeType="1"/>
            </p:cNvSpPr>
            <p:nvPr/>
          </p:nvSpPr>
          <p:spPr bwMode="auto">
            <a:xfrm flipV="1">
              <a:off x="6270964"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4" name="Line 68"/>
            <p:cNvSpPr>
              <a:spLocks noChangeShapeType="1"/>
            </p:cNvSpPr>
            <p:nvPr/>
          </p:nvSpPr>
          <p:spPr bwMode="auto">
            <a:xfrm flipV="1">
              <a:off x="66868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5" name="Line 69"/>
            <p:cNvSpPr>
              <a:spLocks noChangeShapeType="1"/>
            </p:cNvSpPr>
            <p:nvPr/>
          </p:nvSpPr>
          <p:spPr bwMode="auto">
            <a:xfrm flipV="1">
              <a:off x="70948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6" name="Line 70"/>
            <p:cNvSpPr>
              <a:spLocks noChangeShapeType="1"/>
            </p:cNvSpPr>
            <p:nvPr/>
          </p:nvSpPr>
          <p:spPr bwMode="auto">
            <a:xfrm flipV="1">
              <a:off x="751080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7" name="Line 71"/>
            <p:cNvSpPr>
              <a:spLocks noChangeShapeType="1"/>
            </p:cNvSpPr>
            <p:nvPr/>
          </p:nvSpPr>
          <p:spPr bwMode="auto">
            <a:xfrm flipV="1">
              <a:off x="79203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38" name="Line 71"/>
            <p:cNvSpPr>
              <a:spLocks noChangeShapeType="1"/>
            </p:cNvSpPr>
            <p:nvPr/>
          </p:nvSpPr>
          <p:spPr bwMode="auto">
            <a:xfrm flipV="1">
              <a:off x="832995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grpSp>
      <p:sp>
        <p:nvSpPr>
          <p:cNvPr id="339" name="Freeform 51"/>
          <p:cNvSpPr>
            <a:spLocks noChangeAspect="1"/>
          </p:cNvSpPr>
          <p:nvPr/>
        </p:nvSpPr>
        <p:spPr bwMode="auto">
          <a:xfrm>
            <a:off x="1750536" y="507500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40" name="Freeform 51"/>
          <p:cNvSpPr>
            <a:spLocks noChangeAspect="1"/>
          </p:cNvSpPr>
          <p:nvPr/>
        </p:nvSpPr>
        <p:spPr bwMode="auto">
          <a:xfrm>
            <a:off x="1451568" y="418222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41" name="Freeform 51"/>
          <p:cNvSpPr>
            <a:spLocks noChangeAspect="1"/>
          </p:cNvSpPr>
          <p:nvPr/>
        </p:nvSpPr>
        <p:spPr bwMode="auto">
          <a:xfrm>
            <a:off x="2397806" y="527713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42" name="Freeform 51"/>
          <p:cNvSpPr>
            <a:spLocks noChangeAspect="1"/>
          </p:cNvSpPr>
          <p:nvPr/>
        </p:nvSpPr>
        <p:spPr bwMode="auto">
          <a:xfrm>
            <a:off x="1125397" y="515768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43" name="Freeform 51"/>
          <p:cNvSpPr>
            <a:spLocks noChangeAspect="1"/>
          </p:cNvSpPr>
          <p:nvPr/>
        </p:nvSpPr>
        <p:spPr bwMode="auto">
          <a:xfrm>
            <a:off x="1081885" y="491351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44" name="Freeform 51"/>
          <p:cNvSpPr>
            <a:spLocks noChangeAspect="1"/>
          </p:cNvSpPr>
          <p:nvPr/>
        </p:nvSpPr>
        <p:spPr bwMode="auto">
          <a:xfrm>
            <a:off x="973271" y="572818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45" name="Freeform 51"/>
          <p:cNvSpPr>
            <a:spLocks noChangeAspect="1"/>
          </p:cNvSpPr>
          <p:nvPr/>
        </p:nvSpPr>
        <p:spPr bwMode="auto">
          <a:xfrm>
            <a:off x="557832" y="600774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46" name="Freeform 51"/>
          <p:cNvSpPr>
            <a:spLocks noChangeAspect="1"/>
          </p:cNvSpPr>
          <p:nvPr/>
        </p:nvSpPr>
        <p:spPr bwMode="auto">
          <a:xfrm>
            <a:off x="557832" y="601410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47" name="Freeform 51"/>
          <p:cNvSpPr>
            <a:spLocks noChangeAspect="1"/>
          </p:cNvSpPr>
          <p:nvPr/>
        </p:nvSpPr>
        <p:spPr bwMode="auto">
          <a:xfrm>
            <a:off x="560900" y="559453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48" name="Freeform 51"/>
          <p:cNvSpPr>
            <a:spLocks noChangeAspect="1"/>
          </p:cNvSpPr>
          <p:nvPr/>
        </p:nvSpPr>
        <p:spPr bwMode="auto">
          <a:xfrm>
            <a:off x="542644" y="605007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49" name="Freeform 51"/>
          <p:cNvSpPr>
            <a:spLocks noChangeAspect="1"/>
          </p:cNvSpPr>
          <p:nvPr/>
        </p:nvSpPr>
        <p:spPr bwMode="auto">
          <a:xfrm>
            <a:off x="553338" y="6013823"/>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50" name="Freeform 51"/>
          <p:cNvSpPr>
            <a:spLocks noChangeAspect="1"/>
          </p:cNvSpPr>
          <p:nvPr/>
        </p:nvSpPr>
        <p:spPr bwMode="auto">
          <a:xfrm>
            <a:off x="542644" y="603908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53" name="TextBox 352"/>
          <p:cNvSpPr txBox="1"/>
          <p:nvPr/>
        </p:nvSpPr>
        <p:spPr>
          <a:xfrm>
            <a:off x="3342992" y="3036314"/>
            <a:ext cx="2696572" cy="276999"/>
          </a:xfrm>
          <a:prstGeom prst="rect">
            <a:avLst/>
          </a:prstGeom>
          <a:noFill/>
        </p:spPr>
        <p:txBody>
          <a:bodyPr wrap="none" rtlCol="0">
            <a:spAutoFit/>
          </a:bodyPr>
          <a:lstStyle/>
          <a:p>
            <a:pPr eaLnBrk="0" hangingPunct="0"/>
            <a:r>
              <a:rPr lang="en-US" sz="1200" dirty="0">
                <a:solidFill>
                  <a:prstClr val="black"/>
                </a:solidFill>
                <a:latin typeface="Arial" panose="020B0604020202020204" pitchFamily="34" charset="0"/>
                <a:cs typeface="Arial" panose="020B0604020202020204" pitchFamily="34" charset="0"/>
              </a:rPr>
              <a:t>Plasma creatinine (IR </a:t>
            </a:r>
            <a:r>
              <a:rPr lang="en-US" sz="1200" dirty="0" smtClean="0">
                <a:solidFill>
                  <a:prstClr val="black"/>
                </a:solidFill>
                <a:latin typeface="Arial" panose="020B0604020202020204" pitchFamily="34" charset="0"/>
                <a:cs typeface="Arial" panose="020B0604020202020204" pitchFamily="34" charset="0"/>
              </a:rPr>
              <a:t>0.5/6h</a:t>
            </a:r>
            <a:r>
              <a:rPr lang="en-US" sz="1200" dirty="0">
                <a:solidFill>
                  <a:prstClr val="black"/>
                </a:solidFill>
                <a:latin typeface="Arial" panose="020B0604020202020204" pitchFamily="34" charset="0"/>
                <a:cs typeface="Arial" panose="020B0604020202020204" pitchFamily="34" charset="0"/>
              </a:rPr>
              <a:t>) (mg/dl)</a:t>
            </a:r>
          </a:p>
        </p:txBody>
      </p:sp>
      <p:sp>
        <p:nvSpPr>
          <p:cNvPr id="354" name="TextBox 353"/>
          <p:cNvSpPr txBox="1"/>
          <p:nvPr/>
        </p:nvSpPr>
        <p:spPr>
          <a:xfrm rot="16200000">
            <a:off x="2201205" y="1499458"/>
            <a:ext cx="1875834" cy="276999"/>
          </a:xfrm>
          <a:prstGeom prst="rect">
            <a:avLst/>
          </a:prstGeom>
          <a:noFill/>
        </p:spPr>
        <p:txBody>
          <a:bodyPr wrap="none" rtlCol="0">
            <a:spAutoFit/>
          </a:bodyPr>
          <a:lstStyle/>
          <a:p>
            <a:pPr algn="ctr" eaLnBrk="0" hangingPunct="0"/>
            <a:r>
              <a:rPr lang="en-US" sz="1200" dirty="0" smtClean="0">
                <a:solidFill>
                  <a:prstClr val="black"/>
                </a:solidFill>
                <a:latin typeface="Arial" panose="020B0604020202020204" pitchFamily="34" charset="0"/>
                <a:cs typeface="Arial" panose="020B0604020202020204" pitchFamily="34" charset="0"/>
              </a:rPr>
              <a:t>PE O-42:3 intensity (au)</a:t>
            </a:r>
            <a:endParaRPr lang="en-US" sz="1200" dirty="0">
              <a:solidFill>
                <a:prstClr val="black"/>
              </a:solidFill>
              <a:latin typeface="Arial" panose="020B0604020202020204" pitchFamily="34" charset="0"/>
              <a:cs typeface="Arial" panose="020B0604020202020204" pitchFamily="34" charset="0"/>
            </a:endParaRPr>
          </a:p>
        </p:txBody>
      </p:sp>
      <p:sp>
        <p:nvSpPr>
          <p:cNvPr id="355" name="Line 105"/>
          <p:cNvSpPr>
            <a:spLocks noChangeShapeType="1"/>
          </p:cNvSpPr>
          <p:nvPr/>
        </p:nvSpPr>
        <p:spPr bwMode="auto">
          <a:xfrm rot="2880000" flipV="1">
            <a:off x="4159884" y="220904"/>
            <a:ext cx="705616" cy="183809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kern="0">
              <a:solidFill>
                <a:srgbClr val="000000"/>
              </a:solidFill>
              <a:latin typeface="Arial"/>
            </a:endParaRPr>
          </a:p>
        </p:txBody>
      </p:sp>
      <p:sp>
        <p:nvSpPr>
          <p:cNvPr id="356" name="Line 54"/>
          <p:cNvSpPr>
            <a:spLocks noChangeShapeType="1"/>
          </p:cNvSpPr>
          <p:nvPr/>
        </p:nvSpPr>
        <p:spPr bwMode="auto">
          <a:xfrm>
            <a:off x="3575745" y="473209"/>
            <a:ext cx="0" cy="2267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57" name="Line 55"/>
          <p:cNvSpPr>
            <a:spLocks noChangeShapeType="1"/>
          </p:cNvSpPr>
          <p:nvPr/>
        </p:nvSpPr>
        <p:spPr bwMode="auto">
          <a:xfrm>
            <a:off x="3536058" y="2746485"/>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58" name="Line 57"/>
          <p:cNvSpPr>
            <a:spLocks noChangeShapeType="1"/>
          </p:cNvSpPr>
          <p:nvPr/>
        </p:nvSpPr>
        <p:spPr bwMode="auto">
          <a:xfrm>
            <a:off x="3536058" y="2458337"/>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59" name="Line 59"/>
          <p:cNvSpPr>
            <a:spLocks noChangeShapeType="1"/>
          </p:cNvSpPr>
          <p:nvPr/>
        </p:nvSpPr>
        <p:spPr bwMode="auto">
          <a:xfrm>
            <a:off x="3536058" y="2178918"/>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62" name="Rectangle 87"/>
          <p:cNvSpPr>
            <a:spLocks noChangeArrowheads="1"/>
          </p:cNvSpPr>
          <p:nvPr/>
        </p:nvSpPr>
        <p:spPr bwMode="auto">
          <a:xfrm>
            <a:off x="3442095" y="2652929"/>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0</a:t>
            </a:r>
          </a:p>
        </p:txBody>
      </p:sp>
      <p:sp>
        <p:nvSpPr>
          <p:cNvPr id="363" name="Rectangle 89"/>
          <p:cNvSpPr>
            <a:spLocks noChangeArrowheads="1"/>
          </p:cNvSpPr>
          <p:nvPr/>
        </p:nvSpPr>
        <p:spPr bwMode="auto">
          <a:xfrm>
            <a:off x="3357136" y="236239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a:solidFill>
                  <a:srgbClr val="000000"/>
                </a:solidFill>
                <a:latin typeface="Arial"/>
              </a:rPr>
              <a:t>2</a:t>
            </a:r>
            <a:r>
              <a:rPr lang="en-US" altLang="en-US" sz="1200" dirty="0" smtClean="0">
                <a:solidFill>
                  <a:srgbClr val="000000"/>
                </a:solidFill>
                <a:latin typeface="Arial"/>
              </a:rPr>
              <a:t>0</a:t>
            </a:r>
            <a:endParaRPr lang="en-US" altLang="en-US" sz="1200" dirty="0">
              <a:solidFill>
                <a:srgbClr val="000000"/>
              </a:solidFill>
              <a:latin typeface="Arial"/>
            </a:endParaRPr>
          </a:p>
        </p:txBody>
      </p:sp>
      <p:sp>
        <p:nvSpPr>
          <p:cNvPr id="364" name="Rectangle 91"/>
          <p:cNvSpPr>
            <a:spLocks noChangeArrowheads="1"/>
          </p:cNvSpPr>
          <p:nvPr/>
        </p:nvSpPr>
        <p:spPr bwMode="auto">
          <a:xfrm>
            <a:off x="3357136" y="208933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a:solidFill>
                  <a:srgbClr val="000000"/>
                </a:solidFill>
                <a:latin typeface="Arial"/>
              </a:rPr>
              <a:t>4</a:t>
            </a:r>
            <a:r>
              <a:rPr lang="en-US" altLang="en-US" sz="1200" dirty="0" smtClean="0">
                <a:solidFill>
                  <a:srgbClr val="000000"/>
                </a:solidFill>
                <a:latin typeface="Arial"/>
              </a:rPr>
              <a:t>0</a:t>
            </a:r>
            <a:endParaRPr lang="en-US" altLang="en-US" sz="1200" dirty="0">
              <a:solidFill>
                <a:srgbClr val="000000"/>
              </a:solidFill>
              <a:latin typeface="Arial"/>
            </a:endParaRPr>
          </a:p>
        </p:txBody>
      </p:sp>
      <p:sp>
        <p:nvSpPr>
          <p:cNvPr id="367" name="Rectangle 97"/>
          <p:cNvSpPr>
            <a:spLocks noChangeArrowheads="1"/>
          </p:cNvSpPr>
          <p:nvPr/>
        </p:nvSpPr>
        <p:spPr bwMode="auto">
          <a:xfrm>
            <a:off x="3532472" y="278569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a:solidFill>
                  <a:srgbClr val="000000"/>
                </a:solidFill>
                <a:latin typeface="Arial"/>
              </a:rPr>
              <a:t>0</a:t>
            </a:r>
          </a:p>
        </p:txBody>
      </p:sp>
      <p:sp>
        <p:nvSpPr>
          <p:cNvPr id="368" name="Rectangle 98"/>
          <p:cNvSpPr>
            <a:spLocks noChangeArrowheads="1"/>
          </p:cNvSpPr>
          <p:nvPr/>
        </p:nvSpPr>
        <p:spPr bwMode="auto">
          <a:xfrm>
            <a:off x="3909506" y="2785696"/>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2</a:t>
            </a:r>
            <a:endParaRPr lang="en-US" altLang="en-US" sz="1200" dirty="0">
              <a:solidFill>
                <a:srgbClr val="000000"/>
              </a:solidFill>
              <a:latin typeface="Arial"/>
            </a:endParaRPr>
          </a:p>
        </p:txBody>
      </p:sp>
      <p:sp>
        <p:nvSpPr>
          <p:cNvPr id="369" name="Rectangle 99"/>
          <p:cNvSpPr>
            <a:spLocks noChangeArrowheads="1"/>
          </p:cNvSpPr>
          <p:nvPr/>
        </p:nvSpPr>
        <p:spPr bwMode="auto">
          <a:xfrm>
            <a:off x="4292891" y="2785696"/>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4</a:t>
            </a:r>
            <a:endParaRPr lang="en-US" altLang="en-US" sz="1200" dirty="0">
              <a:solidFill>
                <a:srgbClr val="000000"/>
              </a:solidFill>
              <a:latin typeface="Arial"/>
            </a:endParaRPr>
          </a:p>
        </p:txBody>
      </p:sp>
      <p:sp>
        <p:nvSpPr>
          <p:cNvPr id="370" name="Rectangle 100"/>
          <p:cNvSpPr>
            <a:spLocks noChangeArrowheads="1"/>
          </p:cNvSpPr>
          <p:nvPr/>
        </p:nvSpPr>
        <p:spPr bwMode="auto">
          <a:xfrm>
            <a:off x="4667545" y="2785696"/>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6</a:t>
            </a:r>
            <a:endParaRPr lang="en-US" altLang="en-US" sz="1200" dirty="0">
              <a:solidFill>
                <a:srgbClr val="000000"/>
              </a:solidFill>
              <a:latin typeface="Arial"/>
            </a:endParaRPr>
          </a:p>
        </p:txBody>
      </p:sp>
      <p:sp>
        <p:nvSpPr>
          <p:cNvPr id="371" name="Rectangle 101"/>
          <p:cNvSpPr>
            <a:spLocks noChangeArrowheads="1"/>
          </p:cNvSpPr>
          <p:nvPr/>
        </p:nvSpPr>
        <p:spPr bwMode="auto">
          <a:xfrm>
            <a:off x="5053310" y="2785696"/>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8</a:t>
            </a:r>
            <a:endParaRPr lang="en-US" altLang="en-US" sz="1200" dirty="0">
              <a:solidFill>
                <a:srgbClr val="000000"/>
              </a:solidFill>
              <a:latin typeface="Arial"/>
            </a:endParaRPr>
          </a:p>
        </p:txBody>
      </p:sp>
      <p:sp>
        <p:nvSpPr>
          <p:cNvPr id="372" name="Rectangle 102"/>
          <p:cNvSpPr>
            <a:spLocks noChangeArrowheads="1"/>
          </p:cNvSpPr>
          <p:nvPr/>
        </p:nvSpPr>
        <p:spPr bwMode="auto">
          <a:xfrm>
            <a:off x="5383103" y="278569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10</a:t>
            </a:r>
            <a:endParaRPr lang="en-US" altLang="en-US" sz="1200" dirty="0">
              <a:solidFill>
                <a:srgbClr val="000000"/>
              </a:solidFill>
              <a:latin typeface="Arial"/>
            </a:endParaRPr>
          </a:p>
        </p:txBody>
      </p:sp>
      <p:sp>
        <p:nvSpPr>
          <p:cNvPr id="373" name="Text Box 106"/>
          <p:cNvSpPr txBox="1">
            <a:spLocks noChangeArrowheads="1"/>
          </p:cNvSpPr>
          <p:nvPr/>
        </p:nvSpPr>
        <p:spPr bwMode="auto">
          <a:xfrm>
            <a:off x="4351126" y="1540545"/>
            <a:ext cx="922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smtClean="0">
                <a:solidFill>
                  <a:srgbClr val="000000"/>
                </a:solidFill>
                <a:latin typeface="Arial"/>
              </a:rPr>
              <a:t>r=0.717</a:t>
            </a:r>
          </a:p>
          <a:p>
            <a:r>
              <a:rPr lang="en-US" altLang="en-US" sz="1200" b="1" dirty="0" smtClean="0">
                <a:solidFill>
                  <a:srgbClr val="000000"/>
                </a:solidFill>
                <a:latin typeface="Arial"/>
              </a:rPr>
              <a:t>p=0.00872</a:t>
            </a:r>
            <a:endParaRPr lang="en-US" altLang="en-US" sz="1200" b="1" dirty="0">
              <a:solidFill>
                <a:srgbClr val="000000"/>
              </a:solidFill>
              <a:latin typeface="Arial"/>
            </a:endParaRPr>
          </a:p>
        </p:txBody>
      </p:sp>
      <p:sp>
        <p:nvSpPr>
          <p:cNvPr id="376" name="Rectangle 102"/>
          <p:cNvSpPr>
            <a:spLocks noChangeArrowheads="1"/>
          </p:cNvSpPr>
          <p:nvPr/>
        </p:nvSpPr>
        <p:spPr bwMode="auto">
          <a:xfrm>
            <a:off x="5762136" y="278569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12</a:t>
            </a:r>
            <a:endParaRPr lang="en-US" altLang="en-US" sz="1200" dirty="0">
              <a:solidFill>
                <a:srgbClr val="000000"/>
              </a:solidFill>
              <a:latin typeface="Arial"/>
            </a:endParaRPr>
          </a:p>
        </p:txBody>
      </p:sp>
      <p:grpSp>
        <p:nvGrpSpPr>
          <p:cNvPr id="377" name="Group 376"/>
          <p:cNvGrpSpPr/>
          <p:nvPr/>
        </p:nvGrpSpPr>
        <p:grpSpPr>
          <a:xfrm>
            <a:off x="3575745" y="2746485"/>
            <a:ext cx="2267712" cy="41275"/>
            <a:chOff x="5861389" y="5807416"/>
            <a:chExt cx="2468880" cy="41275"/>
          </a:xfrm>
        </p:grpSpPr>
        <p:sp>
          <p:nvSpPr>
            <p:cNvPr id="378" name="Line 66"/>
            <p:cNvSpPr>
              <a:spLocks noChangeShapeType="1"/>
            </p:cNvSpPr>
            <p:nvPr/>
          </p:nvSpPr>
          <p:spPr bwMode="auto">
            <a:xfrm flipV="1">
              <a:off x="58613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79" name="Line 65"/>
            <p:cNvSpPr>
              <a:spLocks noChangeShapeType="1"/>
            </p:cNvSpPr>
            <p:nvPr/>
          </p:nvSpPr>
          <p:spPr bwMode="auto">
            <a:xfrm>
              <a:off x="5861389" y="5807416"/>
              <a:ext cx="2468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80" name="Line 67"/>
            <p:cNvSpPr>
              <a:spLocks noChangeShapeType="1"/>
            </p:cNvSpPr>
            <p:nvPr/>
          </p:nvSpPr>
          <p:spPr bwMode="auto">
            <a:xfrm flipV="1">
              <a:off x="6270964"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81" name="Line 68"/>
            <p:cNvSpPr>
              <a:spLocks noChangeShapeType="1"/>
            </p:cNvSpPr>
            <p:nvPr/>
          </p:nvSpPr>
          <p:spPr bwMode="auto">
            <a:xfrm flipV="1">
              <a:off x="66868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82" name="Line 69"/>
            <p:cNvSpPr>
              <a:spLocks noChangeShapeType="1"/>
            </p:cNvSpPr>
            <p:nvPr/>
          </p:nvSpPr>
          <p:spPr bwMode="auto">
            <a:xfrm flipV="1">
              <a:off x="70948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83" name="Line 70"/>
            <p:cNvSpPr>
              <a:spLocks noChangeShapeType="1"/>
            </p:cNvSpPr>
            <p:nvPr/>
          </p:nvSpPr>
          <p:spPr bwMode="auto">
            <a:xfrm flipV="1">
              <a:off x="751080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84" name="Line 71"/>
            <p:cNvSpPr>
              <a:spLocks noChangeShapeType="1"/>
            </p:cNvSpPr>
            <p:nvPr/>
          </p:nvSpPr>
          <p:spPr bwMode="auto">
            <a:xfrm flipV="1">
              <a:off x="79203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385" name="Line 71"/>
            <p:cNvSpPr>
              <a:spLocks noChangeShapeType="1"/>
            </p:cNvSpPr>
            <p:nvPr/>
          </p:nvSpPr>
          <p:spPr bwMode="auto">
            <a:xfrm flipV="1">
              <a:off x="832995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grpSp>
      <p:sp>
        <p:nvSpPr>
          <p:cNvPr id="386" name="Freeform 51"/>
          <p:cNvSpPr>
            <a:spLocks noChangeAspect="1"/>
          </p:cNvSpPr>
          <p:nvPr/>
        </p:nvSpPr>
        <p:spPr bwMode="auto">
          <a:xfrm>
            <a:off x="5392003" y="69088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87" name="Freeform 51"/>
          <p:cNvSpPr>
            <a:spLocks noChangeAspect="1"/>
          </p:cNvSpPr>
          <p:nvPr/>
        </p:nvSpPr>
        <p:spPr bwMode="auto">
          <a:xfrm>
            <a:off x="4762206" y="12334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88" name="Freeform 51"/>
          <p:cNvSpPr>
            <a:spLocks noChangeAspect="1"/>
          </p:cNvSpPr>
          <p:nvPr/>
        </p:nvSpPr>
        <p:spPr bwMode="auto">
          <a:xfrm>
            <a:off x="4463238" y="101514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89" name="Freeform 51"/>
          <p:cNvSpPr>
            <a:spLocks noChangeAspect="1"/>
          </p:cNvSpPr>
          <p:nvPr/>
        </p:nvSpPr>
        <p:spPr bwMode="auto">
          <a:xfrm>
            <a:off x="4144711" y="94003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90" name="Freeform 51"/>
          <p:cNvSpPr>
            <a:spLocks noChangeAspect="1"/>
          </p:cNvSpPr>
          <p:nvPr/>
        </p:nvSpPr>
        <p:spPr bwMode="auto">
          <a:xfrm>
            <a:off x="4087418" y="150129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91" name="Freeform 51"/>
          <p:cNvSpPr>
            <a:spLocks noChangeAspect="1"/>
          </p:cNvSpPr>
          <p:nvPr/>
        </p:nvSpPr>
        <p:spPr bwMode="auto">
          <a:xfrm>
            <a:off x="3567461" y="162170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92" name="Freeform 51"/>
          <p:cNvSpPr>
            <a:spLocks noChangeAspect="1"/>
          </p:cNvSpPr>
          <p:nvPr/>
        </p:nvSpPr>
        <p:spPr bwMode="auto">
          <a:xfrm>
            <a:off x="3564736" y="158104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93" name="Freeform 51"/>
          <p:cNvSpPr>
            <a:spLocks noChangeAspect="1"/>
          </p:cNvSpPr>
          <p:nvPr/>
        </p:nvSpPr>
        <p:spPr bwMode="auto">
          <a:xfrm>
            <a:off x="3556071" y="123352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94" name="Freeform 51"/>
          <p:cNvSpPr>
            <a:spLocks noChangeAspect="1"/>
          </p:cNvSpPr>
          <p:nvPr/>
        </p:nvSpPr>
        <p:spPr bwMode="auto">
          <a:xfrm>
            <a:off x="3568743" y="1614995"/>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95" name="Freeform 51"/>
          <p:cNvSpPr>
            <a:spLocks noChangeAspect="1"/>
          </p:cNvSpPr>
          <p:nvPr/>
        </p:nvSpPr>
        <p:spPr bwMode="auto">
          <a:xfrm>
            <a:off x="3567021" y="171528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96" name="Freeform 51"/>
          <p:cNvSpPr>
            <a:spLocks noChangeAspect="1"/>
          </p:cNvSpPr>
          <p:nvPr/>
        </p:nvSpPr>
        <p:spPr bwMode="auto">
          <a:xfrm>
            <a:off x="3556071" y="109179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99" name="Freeform 51"/>
          <p:cNvSpPr>
            <a:spLocks noChangeAspect="1"/>
          </p:cNvSpPr>
          <p:nvPr/>
        </p:nvSpPr>
        <p:spPr bwMode="auto">
          <a:xfrm>
            <a:off x="3965258" y="116547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04" name="Line 57"/>
          <p:cNvSpPr>
            <a:spLocks noChangeShapeType="1"/>
          </p:cNvSpPr>
          <p:nvPr/>
        </p:nvSpPr>
        <p:spPr bwMode="auto">
          <a:xfrm>
            <a:off x="3533682" y="188983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34" name="Line 59"/>
          <p:cNvSpPr>
            <a:spLocks noChangeShapeType="1"/>
          </p:cNvSpPr>
          <p:nvPr/>
        </p:nvSpPr>
        <p:spPr bwMode="auto">
          <a:xfrm>
            <a:off x="3533682" y="1610414"/>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3" name="Rectangle 89"/>
          <p:cNvSpPr>
            <a:spLocks noChangeArrowheads="1"/>
          </p:cNvSpPr>
          <p:nvPr/>
        </p:nvSpPr>
        <p:spPr bwMode="auto">
          <a:xfrm>
            <a:off x="3357136" y="179389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60</a:t>
            </a:r>
            <a:endParaRPr lang="en-US" altLang="en-US" sz="1200" dirty="0">
              <a:solidFill>
                <a:srgbClr val="000000"/>
              </a:solidFill>
              <a:latin typeface="Arial"/>
            </a:endParaRPr>
          </a:p>
        </p:txBody>
      </p:sp>
      <p:sp>
        <p:nvSpPr>
          <p:cNvPr id="444" name="Rectangle 91"/>
          <p:cNvSpPr>
            <a:spLocks noChangeArrowheads="1"/>
          </p:cNvSpPr>
          <p:nvPr/>
        </p:nvSpPr>
        <p:spPr bwMode="auto">
          <a:xfrm>
            <a:off x="3357136" y="152082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80</a:t>
            </a:r>
            <a:endParaRPr lang="en-US" altLang="en-US" sz="1200" dirty="0">
              <a:solidFill>
                <a:srgbClr val="000000"/>
              </a:solidFill>
              <a:latin typeface="Arial"/>
            </a:endParaRPr>
          </a:p>
        </p:txBody>
      </p:sp>
      <p:sp>
        <p:nvSpPr>
          <p:cNvPr id="446" name="Line 57"/>
          <p:cNvSpPr>
            <a:spLocks noChangeShapeType="1"/>
          </p:cNvSpPr>
          <p:nvPr/>
        </p:nvSpPr>
        <p:spPr bwMode="auto">
          <a:xfrm>
            <a:off x="3538961" y="1325446"/>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7" name="Line 59"/>
          <p:cNvSpPr>
            <a:spLocks noChangeShapeType="1"/>
          </p:cNvSpPr>
          <p:nvPr/>
        </p:nvSpPr>
        <p:spPr bwMode="auto">
          <a:xfrm>
            <a:off x="3538961" y="1046027"/>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9" name="Rectangle 89"/>
          <p:cNvSpPr>
            <a:spLocks noChangeArrowheads="1"/>
          </p:cNvSpPr>
          <p:nvPr/>
        </p:nvSpPr>
        <p:spPr bwMode="auto">
          <a:xfrm>
            <a:off x="3272176" y="122950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100</a:t>
            </a:r>
            <a:endParaRPr lang="en-US" altLang="en-US" sz="1200" dirty="0">
              <a:solidFill>
                <a:srgbClr val="000000"/>
              </a:solidFill>
              <a:latin typeface="Arial"/>
            </a:endParaRPr>
          </a:p>
        </p:txBody>
      </p:sp>
      <p:sp>
        <p:nvSpPr>
          <p:cNvPr id="450" name="Rectangle 91"/>
          <p:cNvSpPr>
            <a:spLocks noChangeArrowheads="1"/>
          </p:cNvSpPr>
          <p:nvPr/>
        </p:nvSpPr>
        <p:spPr bwMode="auto">
          <a:xfrm>
            <a:off x="3272176" y="9564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120</a:t>
            </a:r>
            <a:endParaRPr lang="en-US" altLang="en-US" sz="1200" dirty="0">
              <a:solidFill>
                <a:srgbClr val="000000"/>
              </a:solidFill>
              <a:latin typeface="Arial"/>
            </a:endParaRPr>
          </a:p>
        </p:txBody>
      </p:sp>
      <p:sp>
        <p:nvSpPr>
          <p:cNvPr id="451" name="Line 57"/>
          <p:cNvSpPr>
            <a:spLocks noChangeShapeType="1"/>
          </p:cNvSpPr>
          <p:nvPr/>
        </p:nvSpPr>
        <p:spPr bwMode="auto">
          <a:xfrm>
            <a:off x="3536585" y="756942"/>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52" name="Line 59"/>
          <p:cNvSpPr>
            <a:spLocks noChangeShapeType="1"/>
          </p:cNvSpPr>
          <p:nvPr/>
        </p:nvSpPr>
        <p:spPr bwMode="auto">
          <a:xfrm>
            <a:off x="3536585" y="47752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53" name="Rectangle 89"/>
          <p:cNvSpPr>
            <a:spLocks noChangeArrowheads="1"/>
          </p:cNvSpPr>
          <p:nvPr/>
        </p:nvSpPr>
        <p:spPr bwMode="auto">
          <a:xfrm>
            <a:off x="3272176" y="66100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140</a:t>
            </a:r>
            <a:endParaRPr lang="en-US" altLang="en-US" sz="1200" dirty="0">
              <a:solidFill>
                <a:srgbClr val="000000"/>
              </a:solidFill>
              <a:latin typeface="Arial"/>
            </a:endParaRPr>
          </a:p>
        </p:txBody>
      </p:sp>
      <p:sp>
        <p:nvSpPr>
          <p:cNvPr id="454" name="Rectangle 91"/>
          <p:cNvSpPr>
            <a:spLocks noChangeArrowheads="1"/>
          </p:cNvSpPr>
          <p:nvPr/>
        </p:nvSpPr>
        <p:spPr bwMode="auto">
          <a:xfrm>
            <a:off x="3272176" y="3879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160</a:t>
            </a:r>
            <a:endParaRPr lang="en-US" altLang="en-US" sz="1200" dirty="0">
              <a:solidFill>
                <a:srgbClr val="000000"/>
              </a:solidFill>
              <a:latin typeface="Arial"/>
            </a:endParaRPr>
          </a:p>
        </p:txBody>
      </p:sp>
      <p:grpSp>
        <p:nvGrpSpPr>
          <p:cNvPr id="352" name="Group 351"/>
          <p:cNvGrpSpPr/>
          <p:nvPr/>
        </p:nvGrpSpPr>
        <p:grpSpPr>
          <a:xfrm>
            <a:off x="845425" y="2037470"/>
            <a:ext cx="1011108" cy="463787"/>
            <a:chOff x="1742063" y="1906834"/>
            <a:chExt cx="1011108" cy="463787"/>
          </a:xfrm>
        </p:grpSpPr>
        <p:sp>
          <p:nvSpPr>
            <p:cNvPr id="360" name="Freeform 51"/>
            <p:cNvSpPr>
              <a:spLocks noChangeAspect="1"/>
            </p:cNvSpPr>
            <p:nvPr/>
          </p:nvSpPr>
          <p:spPr bwMode="auto">
            <a:xfrm>
              <a:off x="1785812" y="20115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361" name="Freeform 51"/>
            <p:cNvSpPr>
              <a:spLocks noChangeAspect="1"/>
            </p:cNvSpPr>
            <p:nvPr/>
          </p:nvSpPr>
          <p:spPr bwMode="auto">
            <a:xfrm>
              <a:off x="1785812" y="219345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365" name="Text Box 106"/>
            <p:cNvSpPr txBox="1">
              <a:spLocks noChangeArrowheads="1"/>
            </p:cNvSpPr>
            <p:nvPr/>
          </p:nvSpPr>
          <p:spPr bwMode="auto">
            <a:xfrm>
              <a:off x="1797712" y="1906834"/>
              <a:ext cx="9030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solidFill>
                    <a:srgbClr val="000000"/>
                  </a:solidFill>
                  <a:latin typeface="Arial"/>
                </a:rPr>
                <a:t>Sham (</a:t>
              </a:r>
              <a:r>
                <a:rPr lang="en-US" altLang="en-US" sz="1200" dirty="0" smtClean="0">
                  <a:solidFill>
                    <a:srgbClr val="000000"/>
                  </a:solidFill>
                  <a:latin typeface="Arial"/>
                </a:rPr>
                <a:t>6h)</a:t>
              </a:r>
              <a:endParaRPr lang="en-US" altLang="en-US" sz="1200" dirty="0">
                <a:solidFill>
                  <a:srgbClr val="000000"/>
                </a:solidFill>
                <a:latin typeface="Arial"/>
              </a:endParaRPr>
            </a:p>
          </p:txBody>
        </p:sp>
        <p:sp>
          <p:nvSpPr>
            <p:cNvPr id="366" name="Text Box 106"/>
            <p:cNvSpPr txBox="1">
              <a:spLocks noChangeArrowheads="1"/>
            </p:cNvSpPr>
            <p:nvPr/>
          </p:nvSpPr>
          <p:spPr bwMode="auto">
            <a:xfrm>
              <a:off x="1797712" y="2093622"/>
              <a:ext cx="654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solidFill>
                    <a:srgbClr val="000000"/>
                  </a:solidFill>
                  <a:latin typeface="Arial"/>
                </a:rPr>
                <a:t>IR (</a:t>
              </a:r>
              <a:r>
                <a:rPr lang="en-US" altLang="en-US" sz="1200" dirty="0" smtClean="0">
                  <a:solidFill>
                    <a:srgbClr val="000000"/>
                  </a:solidFill>
                  <a:latin typeface="Arial"/>
                </a:rPr>
                <a:t>6h)</a:t>
              </a:r>
              <a:endParaRPr lang="en-US" altLang="en-US" sz="1200" dirty="0">
                <a:solidFill>
                  <a:srgbClr val="000000"/>
                </a:solidFill>
                <a:latin typeface="Arial"/>
              </a:endParaRPr>
            </a:p>
          </p:txBody>
        </p:sp>
        <p:sp>
          <p:nvSpPr>
            <p:cNvPr id="374" name="Rectangle 373"/>
            <p:cNvSpPr/>
            <p:nvPr/>
          </p:nvSpPr>
          <p:spPr>
            <a:xfrm>
              <a:off x="1742063" y="1945706"/>
              <a:ext cx="1011108" cy="3904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351" name="TextBox 350"/>
          <p:cNvSpPr txBox="1"/>
          <p:nvPr/>
        </p:nvSpPr>
        <p:spPr>
          <a:xfrm>
            <a:off x="3348155" y="6372446"/>
            <a:ext cx="2693366" cy="276999"/>
          </a:xfrm>
          <a:prstGeom prst="rect">
            <a:avLst/>
          </a:prstGeom>
          <a:noFill/>
        </p:spPr>
        <p:txBody>
          <a:bodyPr wrap="none" rtlCol="0">
            <a:spAutoFit/>
          </a:bodyPr>
          <a:lstStyle/>
          <a:p>
            <a:pPr eaLnBrk="0" hangingPunct="0"/>
            <a:r>
              <a:rPr lang="en-US" sz="1200" dirty="0">
                <a:solidFill>
                  <a:prstClr val="black"/>
                </a:solidFill>
                <a:latin typeface="Arial" panose="020B0604020202020204" pitchFamily="34" charset="0"/>
                <a:cs typeface="Arial" panose="020B0604020202020204" pitchFamily="34" charset="0"/>
              </a:rPr>
              <a:t>Plasma creatinine (IR </a:t>
            </a:r>
            <a:r>
              <a:rPr lang="en-US" sz="1200" dirty="0" smtClean="0">
                <a:solidFill>
                  <a:prstClr val="black"/>
                </a:solidFill>
                <a:latin typeface="Arial" panose="020B0604020202020204" pitchFamily="34" charset="0"/>
                <a:cs typeface="Arial" panose="020B0604020202020204" pitchFamily="34" charset="0"/>
              </a:rPr>
              <a:t>0.5/6h) (mg/dl)</a:t>
            </a:r>
            <a:endParaRPr lang="en-US" sz="1200" dirty="0">
              <a:solidFill>
                <a:prstClr val="black"/>
              </a:solidFill>
              <a:latin typeface="Arial" panose="020B0604020202020204" pitchFamily="34" charset="0"/>
              <a:cs typeface="Arial" panose="020B0604020202020204" pitchFamily="34" charset="0"/>
            </a:endParaRPr>
          </a:p>
        </p:txBody>
      </p:sp>
      <p:sp>
        <p:nvSpPr>
          <p:cNvPr id="402" name="TextBox 401"/>
          <p:cNvSpPr txBox="1"/>
          <p:nvPr/>
        </p:nvSpPr>
        <p:spPr>
          <a:xfrm rot="16200000">
            <a:off x="2193189" y="4840411"/>
            <a:ext cx="1891865" cy="276999"/>
          </a:xfrm>
          <a:prstGeom prst="rect">
            <a:avLst/>
          </a:prstGeom>
          <a:noFill/>
        </p:spPr>
        <p:txBody>
          <a:bodyPr wrap="none" rtlCol="0">
            <a:spAutoFit/>
          </a:bodyPr>
          <a:lstStyle/>
          <a:p>
            <a:pPr algn="ctr" eaLnBrk="0" hangingPunct="0"/>
            <a:r>
              <a:rPr lang="en-US" sz="1200" dirty="0" smtClean="0">
                <a:solidFill>
                  <a:prstClr val="black"/>
                </a:solidFill>
                <a:latin typeface="Arial" panose="020B0604020202020204" pitchFamily="34" charset="0"/>
                <a:cs typeface="Arial" panose="020B0604020202020204" pitchFamily="34" charset="0"/>
              </a:rPr>
              <a:t>GD2 43:2;2 intensity (au)</a:t>
            </a:r>
            <a:endParaRPr lang="en-US" sz="1200" dirty="0">
              <a:solidFill>
                <a:prstClr val="black"/>
              </a:solidFill>
              <a:latin typeface="Arial" panose="020B0604020202020204" pitchFamily="34" charset="0"/>
              <a:cs typeface="Arial" panose="020B0604020202020204" pitchFamily="34" charset="0"/>
            </a:endParaRPr>
          </a:p>
        </p:txBody>
      </p:sp>
      <p:sp>
        <p:nvSpPr>
          <p:cNvPr id="403" name="Line 105"/>
          <p:cNvSpPr>
            <a:spLocks noChangeShapeType="1"/>
          </p:cNvSpPr>
          <p:nvPr/>
        </p:nvSpPr>
        <p:spPr bwMode="auto">
          <a:xfrm rot="-480000" flipV="1">
            <a:off x="3532771" y="4019378"/>
            <a:ext cx="2222030" cy="49157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kern="0">
              <a:solidFill>
                <a:srgbClr val="000000"/>
              </a:solidFill>
              <a:latin typeface="Arial"/>
            </a:endParaRPr>
          </a:p>
        </p:txBody>
      </p:sp>
      <p:sp>
        <p:nvSpPr>
          <p:cNvPr id="435" name="Line 54"/>
          <p:cNvSpPr>
            <a:spLocks noChangeShapeType="1"/>
          </p:cNvSpPr>
          <p:nvPr/>
        </p:nvSpPr>
        <p:spPr bwMode="auto">
          <a:xfrm>
            <a:off x="3580908" y="3812987"/>
            <a:ext cx="0" cy="2267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38" name="Line 55"/>
          <p:cNvSpPr>
            <a:spLocks noChangeShapeType="1"/>
          </p:cNvSpPr>
          <p:nvPr/>
        </p:nvSpPr>
        <p:spPr bwMode="auto">
          <a:xfrm>
            <a:off x="3541221" y="608626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39" name="Line 57"/>
          <p:cNvSpPr>
            <a:spLocks noChangeShapeType="1"/>
          </p:cNvSpPr>
          <p:nvPr/>
        </p:nvSpPr>
        <p:spPr bwMode="auto">
          <a:xfrm>
            <a:off x="3541221" y="5633826"/>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0" name="Line 59"/>
          <p:cNvSpPr>
            <a:spLocks noChangeShapeType="1"/>
          </p:cNvSpPr>
          <p:nvPr/>
        </p:nvSpPr>
        <p:spPr bwMode="auto">
          <a:xfrm>
            <a:off x="3541221" y="5173451"/>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1" name="Line 61"/>
          <p:cNvSpPr>
            <a:spLocks noChangeShapeType="1"/>
          </p:cNvSpPr>
          <p:nvPr/>
        </p:nvSpPr>
        <p:spPr bwMode="auto">
          <a:xfrm>
            <a:off x="3541221" y="4721013"/>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2" name="Line 63"/>
          <p:cNvSpPr>
            <a:spLocks noChangeShapeType="1"/>
          </p:cNvSpPr>
          <p:nvPr/>
        </p:nvSpPr>
        <p:spPr bwMode="auto">
          <a:xfrm>
            <a:off x="3541221" y="4262226"/>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45" name="Rectangle 87"/>
          <p:cNvSpPr>
            <a:spLocks noChangeArrowheads="1"/>
          </p:cNvSpPr>
          <p:nvPr/>
        </p:nvSpPr>
        <p:spPr bwMode="auto">
          <a:xfrm>
            <a:off x="3444355" y="5992707"/>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a:solidFill>
                  <a:srgbClr val="000000"/>
                </a:solidFill>
                <a:latin typeface="Arial"/>
              </a:rPr>
              <a:t>0</a:t>
            </a:r>
          </a:p>
        </p:txBody>
      </p:sp>
      <p:sp>
        <p:nvSpPr>
          <p:cNvPr id="448" name="Rectangle 89"/>
          <p:cNvSpPr>
            <a:spLocks noChangeArrowheads="1"/>
          </p:cNvSpPr>
          <p:nvPr/>
        </p:nvSpPr>
        <p:spPr bwMode="auto">
          <a:xfrm>
            <a:off x="3444355" y="5537888"/>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5</a:t>
            </a:r>
            <a:endParaRPr lang="en-US" altLang="en-US" sz="1200" dirty="0">
              <a:solidFill>
                <a:srgbClr val="000000"/>
              </a:solidFill>
              <a:latin typeface="Arial"/>
            </a:endParaRPr>
          </a:p>
        </p:txBody>
      </p:sp>
      <p:sp>
        <p:nvSpPr>
          <p:cNvPr id="456" name="Rectangle 91"/>
          <p:cNvSpPr>
            <a:spLocks noChangeArrowheads="1"/>
          </p:cNvSpPr>
          <p:nvPr/>
        </p:nvSpPr>
        <p:spPr bwMode="auto">
          <a:xfrm>
            <a:off x="3359396" y="507910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10</a:t>
            </a:r>
            <a:endParaRPr lang="en-US" altLang="en-US" sz="1200" dirty="0">
              <a:solidFill>
                <a:srgbClr val="000000"/>
              </a:solidFill>
              <a:latin typeface="Arial"/>
            </a:endParaRPr>
          </a:p>
        </p:txBody>
      </p:sp>
      <p:sp>
        <p:nvSpPr>
          <p:cNvPr id="457" name="Rectangle 93"/>
          <p:cNvSpPr>
            <a:spLocks noChangeArrowheads="1"/>
          </p:cNvSpPr>
          <p:nvPr/>
        </p:nvSpPr>
        <p:spPr bwMode="auto">
          <a:xfrm>
            <a:off x="3359396" y="462904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15</a:t>
            </a:r>
            <a:endParaRPr lang="en-US" altLang="en-US" sz="1200" dirty="0">
              <a:solidFill>
                <a:srgbClr val="000000"/>
              </a:solidFill>
              <a:latin typeface="Arial"/>
            </a:endParaRPr>
          </a:p>
        </p:txBody>
      </p:sp>
      <p:sp>
        <p:nvSpPr>
          <p:cNvPr id="458" name="Rectangle 95"/>
          <p:cNvSpPr>
            <a:spLocks noChangeArrowheads="1"/>
          </p:cNvSpPr>
          <p:nvPr/>
        </p:nvSpPr>
        <p:spPr bwMode="auto">
          <a:xfrm>
            <a:off x="3359396" y="417025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20</a:t>
            </a:r>
            <a:endParaRPr lang="en-US" altLang="en-US" sz="1200" dirty="0">
              <a:solidFill>
                <a:srgbClr val="000000"/>
              </a:solidFill>
              <a:latin typeface="Arial"/>
            </a:endParaRPr>
          </a:p>
        </p:txBody>
      </p:sp>
      <p:sp>
        <p:nvSpPr>
          <p:cNvPr id="459" name="Rectangle 97"/>
          <p:cNvSpPr>
            <a:spLocks noChangeArrowheads="1"/>
          </p:cNvSpPr>
          <p:nvPr/>
        </p:nvSpPr>
        <p:spPr bwMode="auto">
          <a:xfrm>
            <a:off x="3537635" y="612547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a:solidFill>
                  <a:srgbClr val="000000"/>
                </a:solidFill>
                <a:latin typeface="Arial"/>
              </a:rPr>
              <a:t>0</a:t>
            </a:r>
          </a:p>
        </p:txBody>
      </p:sp>
      <p:sp>
        <p:nvSpPr>
          <p:cNvPr id="460" name="Rectangle 98"/>
          <p:cNvSpPr>
            <a:spLocks noChangeArrowheads="1"/>
          </p:cNvSpPr>
          <p:nvPr/>
        </p:nvSpPr>
        <p:spPr bwMode="auto">
          <a:xfrm>
            <a:off x="3914669" y="6125474"/>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2</a:t>
            </a:r>
            <a:endParaRPr lang="en-US" altLang="en-US" sz="1200" dirty="0">
              <a:solidFill>
                <a:srgbClr val="000000"/>
              </a:solidFill>
              <a:latin typeface="Arial"/>
            </a:endParaRPr>
          </a:p>
        </p:txBody>
      </p:sp>
      <p:sp>
        <p:nvSpPr>
          <p:cNvPr id="461" name="Rectangle 99"/>
          <p:cNvSpPr>
            <a:spLocks noChangeArrowheads="1"/>
          </p:cNvSpPr>
          <p:nvPr/>
        </p:nvSpPr>
        <p:spPr bwMode="auto">
          <a:xfrm>
            <a:off x="4298054" y="6125474"/>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4</a:t>
            </a:r>
            <a:endParaRPr lang="en-US" altLang="en-US" sz="1200" dirty="0">
              <a:solidFill>
                <a:srgbClr val="000000"/>
              </a:solidFill>
              <a:latin typeface="Arial"/>
            </a:endParaRPr>
          </a:p>
        </p:txBody>
      </p:sp>
      <p:sp>
        <p:nvSpPr>
          <p:cNvPr id="462" name="Rectangle 100"/>
          <p:cNvSpPr>
            <a:spLocks noChangeArrowheads="1"/>
          </p:cNvSpPr>
          <p:nvPr/>
        </p:nvSpPr>
        <p:spPr bwMode="auto">
          <a:xfrm>
            <a:off x="4672708" y="6125474"/>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6</a:t>
            </a:r>
            <a:endParaRPr lang="en-US" altLang="en-US" sz="1200" dirty="0">
              <a:solidFill>
                <a:srgbClr val="000000"/>
              </a:solidFill>
              <a:latin typeface="Arial"/>
            </a:endParaRPr>
          </a:p>
        </p:txBody>
      </p:sp>
      <p:sp>
        <p:nvSpPr>
          <p:cNvPr id="463" name="Rectangle 101"/>
          <p:cNvSpPr>
            <a:spLocks noChangeArrowheads="1"/>
          </p:cNvSpPr>
          <p:nvPr/>
        </p:nvSpPr>
        <p:spPr bwMode="auto">
          <a:xfrm>
            <a:off x="5058473" y="6125474"/>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8</a:t>
            </a:r>
            <a:endParaRPr lang="en-US" altLang="en-US" sz="1200" dirty="0">
              <a:solidFill>
                <a:srgbClr val="000000"/>
              </a:solidFill>
              <a:latin typeface="Arial"/>
            </a:endParaRPr>
          </a:p>
        </p:txBody>
      </p:sp>
      <p:sp>
        <p:nvSpPr>
          <p:cNvPr id="464" name="Rectangle 102"/>
          <p:cNvSpPr>
            <a:spLocks noChangeArrowheads="1"/>
          </p:cNvSpPr>
          <p:nvPr/>
        </p:nvSpPr>
        <p:spPr bwMode="auto">
          <a:xfrm>
            <a:off x="5388266" y="612547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10</a:t>
            </a:r>
            <a:endParaRPr lang="en-US" altLang="en-US" sz="1200" dirty="0">
              <a:solidFill>
                <a:srgbClr val="000000"/>
              </a:solidFill>
              <a:latin typeface="Arial"/>
            </a:endParaRPr>
          </a:p>
        </p:txBody>
      </p:sp>
      <p:sp>
        <p:nvSpPr>
          <p:cNvPr id="465" name="Text Box 106"/>
          <p:cNvSpPr txBox="1">
            <a:spLocks noChangeArrowheads="1"/>
          </p:cNvSpPr>
          <p:nvPr/>
        </p:nvSpPr>
        <p:spPr bwMode="auto">
          <a:xfrm>
            <a:off x="4351126" y="4645095"/>
            <a:ext cx="1162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smtClean="0">
                <a:solidFill>
                  <a:srgbClr val="000000"/>
                </a:solidFill>
                <a:latin typeface="Arial"/>
              </a:rPr>
              <a:t>r=0.532</a:t>
            </a:r>
            <a:endParaRPr lang="en-US" altLang="en-US" sz="1200" b="1" dirty="0">
              <a:solidFill>
                <a:srgbClr val="000000"/>
              </a:solidFill>
              <a:latin typeface="Arial"/>
            </a:endParaRPr>
          </a:p>
          <a:p>
            <a:r>
              <a:rPr lang="en-US" altLang="en-US" sz="1200" b="1" dirty="0" smtClean="0">
                <a:solidFill>
                  <a:srgbClr val="000000"/>
                </a:solidFill>
                <a:latin typeface="Arial"/>
              </a:rPr>
              <a:t>p=0.0748 (ns)</a:t>
            </a:r>
            <a:endParaRPr lang="en-US" altLang="en-US" sz="1200" b="1" dirty="0">
              <a:solidFill>
                <a:srgbClr val="000000"/>
              </a:solidFill>
              <a:latin typeface="Arial"/>
            </a:endParaRPr>
          </a:p>
        </p:txBody>
      </p:sp>
      <p:sp>
        <p:nvSpPr>
          <p:cNvPr id="466" name="Line 64"/>
          <p:cNvSpPr>
            <a:spLocks noChangeShapeType="1"/>
          </p:cNvSpPr>
          <p:nvPr/>
        </p:nvSpPr>
        <p:spPr bwMode="auto">
          <a:xfrm>
            <a:off x="3544735" y="3810840"/>
            <a:ext cx="365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67" name="Rectangle 96"/>
          <p:cNvSpPr>
            <a:spLocks noChangeArrowheads="1"/>
          </p:cNvSpPr>
          <p:nvPr/>
        </p:nvSpPr>
        <p:spPr bwMode="auto">
          <a:xfrm>
            <a:off x="3359396" y="371728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200" dirty="0" smtClean="0">
                <a:solidFill>
                  <a:srgbClr val="000000"/>
                </a:solidFill>
                <a:latin typeface="Arial"/>
              </a:rPr>
              <a:t>25</a:t>
            </a:r>
            <a:endParaRPr lang="en-US" altLang="en-US" sz="1200" dirty="0">
              <a:solidFill>
                <a:srgbClr val="000000"/>
              </a:solidFill>
              <a:latin typeface="Arial"/>
            </a:endParaRPr>
          </a:p>
        </p:txBody>
      </p:sp>
      <p:sp>
        <p:nvSpPr>
          <p:cNvPr id="468" name="Rectangle 102"/>
          <p:cNvSpPr>
            <a:spLocks noChangeArrowheads="1"/>
          </p:cNvSpPr>
          <p:nvPr/>
        </p:nvSpPr>
        <p:spPr bwMode="auto">
          <a:xfrm>
            <a:off x="5767299" y="612547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200" dirty="0" smtClean="0">
                <a:solidFill>
                  <a:srgbClr val="000000"/>
                </a:solidFill>
                <a:latin typeface="Arial"/>
              </a:rPr>
              <a:t>12</a:t>
            </a:r>
            <a:endParaRPr lang="en-US" altLang="en-US" sz="1200" dirty="0">
              <a:solidFill>
                <a:srgbClr val="000000"/>
              </a:solidFill>
              <a:latin typeface="Arial"/>
            </a:endParaRPr>
          </a:p>
        </p:txBody>
      </p:sp>
      <p:grpSp>
        <p:nvGrpSpPr>
          <p:cNvPr id="469" name="Group 468"/>
          <p:cNvGrpSpPr/>
          <p:nvPr/>
        </p:nvGrpSpPr>
        <p:grpSpPr>
          <a:xfrm>
            <a:off x="3580908" y="6086263"/>
            <a:ext cx="2267712" cy="41275"/>
            <a:chOff x="5861389" y="5807416"/>
            <a:chExt cx="2468880" cy="41275"/>
          </a:xfrm>
        </p:grpSpPr>
        <p:sp>
          <p:nvSpPr>
            <p:cNvPr id="470" name="Line 66"/>
            <p:cNvSpPr>
              <a:spLocks noChangeShapeType="1"/>
            </p:cNvSpPr>
            <p:nvPr/>
          </p:nvSpPr>
          <p:spPr bwMode="auto">
            <a:xfrm flipV="1">
              <a:off x="58613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1" name="Line 65"/>
            <p:cNvSpPr>
              <a:spLocks noChangeShapeType="1"/>
            </p:cNvSpPr>
            <p:nvPr/>
          </p:nvSpPr>
          <p:spPr bwMode="auto">
            <a:xfrm>
              <a:off x="5861389" y="5807416"/>
              <a:ext cx="2468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2" name="Line 67"/>
            <p:cNvSpPr>
              <a:spLocks noChangeShapeType="1"/>
            </p:cNvSpPr>
            <p:nvPr/>
          </p:nvSpPr>
          <p:spPr bwMode="auto">
            <a:xfrm flipV="1">
              <a:off x="6270964"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3" name="Line 68"/>
            <p:cNvSpPr>
              <a:spLocks noChangeShapeType="1"/>
            </p:cNvSpPr>
            <p:nvPr/>
          </p:nvSpPr>
          <p:spPr bwMode="auto">
            <a:xfrm flipV="1">
              <a:off x="6686889"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4" name="Line 69"/>
            <p:cNvSpPr>
              <a:spLocks noChangeShapeType="1"/>
            </p:cNvSpPr>
            <p:nvPr/>
          </p:nvSpPr>
          <p:spPr bwMode="auto">
            <a:xfrm flipV="1">
              <a:off x="70948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5" name="Line 70"/>
            <p:cNvSpPr>
              <a:spLocks noChangeShapeType="1"/>
            </p:cNvSpPr>
            <p:nvPr/>
          </p:nvSpPr>
          <p:spPr bwMode="auto">
            <a:xfrm flipV="1">
              <a:off x="751080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6" name="Line 71"/>
            <p:cNvSpPr>
              <a:spLocks noChangeShapeType="1"/>
            </p:cNvSpPr>
            <p:nvPr/>
          </p:nvSpPr>
          <p:spPr bwMode="auto">
            <a:xfrm flipV="1">
              <a:off x="7920377"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sp>
          <p:nvSpPr>
            <p:cNvPr id="477" name="Line 71"/>
            <p:cNvSpPr>
              <a:spLocks noChangeShapeType="1"/>
            </p:cNvSpPr>
            <p:nvPr/>
          </p:nvSpPr>
          <p:spPr bwMode="auto">
            <a:xfrm flipV="1">
              <a:off x="8329952" y="5812179"/>
              <a:ext cx="0"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Arial"/>
              </a:endParaRPr>
            </a:p>
          </p:txBody>
        </p:sp>
      </p:grpSp>
      <p:sp>
        <p:nvSpPr>
          <p:cNvPr id="478" name="Freeform 51"/>
          <p:cNvSpPr>
            <a:spLocks noChangeAspect="1"/>
          </p:cNvSpPr>
          <p:nvPr/>
        </p:nvSpPr>
        <p:spPr bwMode="auto">
          <a:xfrm>
            <a:off x="4776573" y="3903920"/>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79" name="Freeform 51"/>
          <p:cNvSpPr>
            <a:spLocks noChangeAspect="1"/>
          </p:cNvSpPr>
          <p:nvPr/>
        </p:nvSpPr>
        <p:spPr bwMode="auto">
          <a:xfrm>
            <a:off x="4471469" y="405748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80" name="Freeform 51"/>
          <p:cNvSpPr>
            <a:spLocks noChangeAspect="1"/>
          </p:cNvSpPr>
          <p:nvPr/>
        </p:nvSpPr>
        <p:spPr bwMode="auto">
          <a:xfrm>
            <a:off x="5402367" y="430030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81" name="Freeform 51"/>
          <p:cNvSpPr>
            <a:spLocks noChangeAspect="1"/>
          </p:cNvSpPr>
          <p:nvPr/>
        </p:nvSpPr>
        <p:spPr bwMode="auto">
          <a:xfrm>
            <a:off x="3985800" y="4230227"/>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82" name="Freeform 51"/>
          <p:cNvSpPr>
            <a:spLocks noChangeAspect="1"/>
          </p:cNvSpPr>
          <p:nvPr/>
        </p:nvSpPr>
        <p:spPr bwMode="auto">
          <a:xfrm>
            <a:off x="4162781" y="403952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83" name="Freeform 51"/>
          <p:cNvSpPr>
            <a:spLocks noChangeAspect="1"/>
          </p:cNvSpPr>
          <p:nvPr/>
        </p:nvSpPr>
        <p:spPr bwMode="auto">
          <a:xfrm>
            <a:off x="3572184" y="466216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84" name="Freeform 51"/>
          <p:cNvSpPr>
            <a:spLocks noChangeAspect="1"/>
          </p:cNvSpPr>
          <p:nvPr/>
        </p:nvSpPr>
        <p:spPr bwMode="auto">
          <a:xfrm>
            <a:off x="3575592" y="440165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85" name="Freeform 51"/>
          <p:cNvSpPr>
            <a:spLocks noChangeAspect="1"/>
          </p:cNvSpPr>
          <p:nvPr/>
        </p:nvSpPr>
        <p:spPr bwMode="auto">
          <a:xfrm>
            <a:off x="3569893" y="4841954"/>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86" name="Freeform 51"/>
          <p:cNvSpPr>
            <a:spLocks noChangeAspect="1"/>
          </p:cNvSpPr>
          <p:nvPr/>
        </p:nvSpPr>
        <p:spPr bwMode="auto">
          <a:xfrm>
            <a:off x="3575009" y="4617369"/>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87" name="Freeform 51"/>
          <p:cNvSpPr>
            <a:spLocks noChangeAspect="1"/>
          </p:cNvSpPr>
          <p:nvPr/>
        </p:nvSpPr>
        <p:spPr bwMode="auto">
          <a:xfrm>
            <a:off x="3572184" y="5382348"/>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88" name="Freeform 51"/>
          <p:cNvSpPr>
            <a:spLocks noChangeAspect="1"/>
          </p:cNvSpPr>
          <p:nvPr/>
        </p:nvSpPr>
        <p:spPr bwMode="auto">
          <a:xfrm>
            <a:off x="3566332" y="419047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89" name="Freeform 51"/>
          <p:cNvSpPr>
            <a:spLocks noChangeAspect="1"/>
          </p:cNvSpPr>
          <p:nvPr/>
        </p:nvSpPr>
        <p:spPr bwMode="auto">
          <a:xfrm>
            <a:off x="4092582" y="458266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grpSp>
        <p:nvGrpSpPr>
          <p:cNvPr id="490" name="Group 489"/>
          <p:cNvGrpSpPr/>
          <p:nvPr/>
        </p:nvGrpSpPr>
        <p:grpSpPr>
          <a:xfrm>
            <a:off x="3865283" y="5373602"/>
            <a:ext cx="1011108" cy="463787"/>
            <a:chOff x="1742063" y="1906834"/>
            <a:chExt cx="1011108" cy="463787"/>
          </a:xfrm>
        </p:grpSpPr>
        <p:sp>
          <p:nvSpPr>
            <p:cNvPr id="491" name="Freeform 51"/>
            <p:cNvSpPr>
              <a:spLocks noChangeAspect="1"/>
            </p:cNvSpPr>
            <p:nvPr/>
          </p:nvSpPr>
          <p:spPr bwMode="auto">
            <a:xfrm>
              <a:off x="1785812" y="2011572"/>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bg1"/>
            </a:solidFill>
            <a:ln w="12700">
              <a:solidFill>
                <a:schemeClr val="tx1"/>
              </a:solidFill>
              <a:prstDash val="solid"/>
              <a:round/>
              <a:headEnd/>
              <a:tailEnd/>
            </a:ln>
          </p:spPr>
          <p:txBody>
            <a:bodyPr/>
            <a:lstStyle/>
            <a:p>
              <a:endParaRPr lang="en-US" sz="1200">
                <a:solidFill>
                  <a:prstClr val="black"/>
                </a:solidFill>
              </a:endParaRPr>
            </a:p>
          </p:txBody>
        </p:sp>
        <p:sp>
          <p:nvSpPr>
            <p:cNvPr id="492" name="Freeform 51"/>
            <p:cNvSpPr>
              <a:spLocks noChangeAspect="1"/>
            </p:cNvSpPr>
            <p:nvPr/>
          </p:nvSpPr>
          <p:spPr bwMode="auto">
            <a:xfrm>
              <a:off x="1785812" y="2193456"/>
              <a:ext cx="79501" cy="79502"/>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chemeClr val="tx1"/>
            </a:solidFill>
            <a:ln w="12700">
              <a:solidFill>
                <a:schemeClr val="tx1"/>
              </a:solidFill>
              <a:prstDash val="solid"/>
              <a:round/>
              <a:headEnd/>
              <a:tailEnd/>
            </a:ln>
          </p:spPr>
          <p:txBody>
            <a:bodyPr/>
            <a:lstStyle/>
            <a:p>
              <a:endParaRPr lang="en-US" sz="1200">
                <a:solidFill>
                  <a:prstClr val="black"/>
                </a:solidFill>
              </a:endParaRPr>
            </a:p>
          </p:txBody>
        </p:sp>
        <p:sp>
          <p:nvSpPr>
            <p:cNvPr id="493" name="Text Box 106"/>
            <p:cNvSpPr txBox="1">
              <a:spLocks noChangeArrowheads="1"/>
            </p:cNvSpPr>
            <p:nvPr/>
          </p:nvSpPr>
          <p:spPr bwMode="auto">
            <a:xfrm>
              <a:off x="1797712" y="1906834"/>
              <a:ext cx="9030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solidFill>
                    <a:srgbClr val="000000"/>
                  </a:solidFill>
                  <a:latin typeface="Arial"/>
                </a:rPr>
                <a:t>Sham (</a:t>
              </a:r>
              <a:r>
                <a:rPr lang="en-US" altLang="en-US" sz="1200" dirty="0" smtClean="0">
                  <a:solidFill>
                    <a:srgbClr val="000000"/>
                  </a:solidFill>
                  <a:latin typeface="Arial"/>
                </a:rPr>
                <a:t>6h)</a:t>
              </a:r>
              <a:endParaRPr lang="en-US" altLang="en-US" sz="1200" dirty="0">
                <a:solidFill>
                  <a:srgbClr val="000000"/>
                </a:solidFill>
                <a:latin typeface="Arial"/>
              </a:endParaRPr>
            </a:p>
          </p:txBody>
        </p:sp>
        <p:sp>
          <p:nvSpPr>
            <p:cNvPr id="494" name="Text Box 106"/>
            <p:cNvSpPr txBox="1">
              <a:spLocks noChangeArrowheads="1"/>
            </p:cNvSpPr>
            <p:nvPr/>
          </p:nvSpPr>
          <p:spPr bwMode="auto">
            <a:xfrm>
              <a:off x="1797712" y="2093622"/>
              <a:ext cx="654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solidFill>
                    <a:srgbClr val="000000"/>
                  </a:solidFill>
                  <a:latin typeface="Arial"/>
                </a:rPr>
                <a:t>IR (</a:t>
              </a:r>
              <a:r>
                <a:rPr lang="en-US" altLang="en-US" sz="1200" dirty="0" smtClean="0">
                  <a:solidFill>
                    <a:srgbClr val="000000"/>
                  </a:solidFill>
                  <a:latin typeface="Arial"/>
                </a:rPr>
                <a:t>6h)</a:t>
              </a:r>
              <a:endParaRPr lang="en-US" altLang="en-US" sz="1200" dirty="0">
                <a:solidFill>
                  <a:srgbClr val="000000"/>
                </a:solidFill>
                <a:latin typeface="Arial"/>
              </a:endParaRPr>
            </a:p>
          </p:txBody>
        </p:sp>
        <p:sp>
          <p:nvSpPr>
            <p:cNvPr id="495" name="Rectangle 494"/>
            <p:cNvSpPr/>
            <p:nvPr/>
          </p:nvSpPr>
          <p:spPr>
            <a:xfrm>
              <a:off x="1742063" y="1945706"/>
              <a:ext cx="1011108" cy="3904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496" name="Rectangle 113"/>
          <p:cNvSpPr>
            <a:spLocks noChangeArrowheads="1"/>
          </p:cNvSpPr>
          <p:nvPr/>
        </p:nvSpPr>
        <p:spPr bwMode="auto">
          <a:xfrm>
            <a:off x="8189060" y="5988500"/>
            <a:ext cx="849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0</a:t>
            </a:r>
          </a:p>
        </p:txBody>
      </p:sp>
      <p:sp>
        <p:nvSpPr>
          <p:cNvPr id="497" name="Rectangle 114"/>
          <p:cNvSpPr>
            <a:spLocks noChangeArrowheads="1"/>
          </p:cNvSpPr>
          <p:nvPr/>
        </p:nvSpPr>
        <p:spPr bwMode="auto">
          <a:xfrm>
            <a:off x="8189060" y="5612069"/>
            <a:ext cx="849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5</a:t>
            </a:r>
            <a:endParaRPr lang="en-US" sz="1200" dirty="0">
              <a:solidFill>
                <a:prstClr val="black"/>
              </a:solidFill>
              <a:latin typeface="Arial" panose="020B0604020202020204" pitchFamily="34" charset="0"/>
              <a:cs typeface="Arial" panose="020B0604020202020204" pitchFamily="34" charset="0"/>
            </a:endParaRPr>
          </a:p>
        </p:txBody>
      </p:sp>
      <p:sp>
        <p:nvSpPr>
          <p:cNvPr id="498" name="Rectangle 115"/>
          <p:cNvSpPr>
            <a:spLocks noChangeArrowheads="1"/>
          </p:cNvSpPr>
          <p:nvPr/>
        </p:nvSpPr>
        <p:spPr bwMode="auto">
          <a:xfrm>
            <a:off x="8104101" y="5232493"/>
            <a:ext cx="169918"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1</a:t>
            </a:r>
            <a:r>
              <a:rPr lang="en-US" sz="1200" dirty="0" smtClean="0">
                <a:solidFill>
                  <a:prstClr val="black"/>
                </a:solidFill>
                <a:latin typeface="Arial" panose="020B0604020202020204" pitchFamily="34" charset="0"/>
                <a:cs typeface="Arial" panose="020B0604020202020204" pitchFamily="34" charset="0"/>
              </a:rPr>
              <a:t>0</a:t>
            </a:r>
            <a:endParaRPr lang="en-US" sz="1200" dirty="0">
              <a:solidFill>
                <a:prstClr val="black"/>
              </a:solidFill>
              <a:latin typeface="Arial" panose="020B0604020202020204" pitchFamily="34" charset="0"/>
              <a:cs typeface="Arial" panose="020B0604020202020204" pitchFamily="34" charset="0"/>
            </a:endParaRPr>
          </a:p>
        </p:txBody>
      </p:sp>
      <p:sp>
        <p:nvSpPr>
          <p:cNvPr id="499" name="Rectangle 116"/>
          <p:cNvSpPr>
            <a:spLocks noChangeArrowheads="1"/>
          </p:cNvSpPr>
          <p:nvPr/>
        </p:nvSpPr>
        <p:spPr bwMode="auto">
          <a:xfrm>
            <a:off x="8104101" y="4860610"/>
            <a:ext cx="169918"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15</a:t>
            </a:r>
            <a:endParaRPr lang="en-US" sz="1200" dirty="0">
              <a:solidFill>
                <a:prstClr val="black"/>
              </a:solidFill>
              <a:latin typeface="Arial" panose="020B0604020202020204" pitchFamily="34" charset="0"/>
              <a:cs typeface="Arial" panose="020B0604020202020204" pitchFamily="34" charset="0"/>
            </a:endParaRPr>
          </a:p>
        </p:txBody>
      </p:sp>
      <p:sp>
        <p:nvSpPr>
          <p:cNvPr id="500" name="Rectangle 117"/>
          <p:cNvSpPr>
            <a:spLocks noChangeArrowheads="1"/>
          </p:cNvSpPr>
          <p:nvPr/>
        </p:nvSpPr>
        <p:spPr bwMode="auto">
          <a:xfrm>
            <a:off x="8104101" y="4482074"/>
            <a:ext cx="169918"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20</a:t>
            </a:r>
            <a:endParaRPr lang="en-US" sz="1200" dirty="0">
              <a:solidFill>
                <a:prstClr val="black"/>
              </a:solidFill>
              <a:latin typeface="Arial" panose="020B0604020202020204" pitchFamily="34" charset="0"/>
              <a:cs typeface="Arial" panose="020B0604020202020204" pitchFamily="34" charset="0"/>
            </a:endParaRPr>
          </a:p>
        </p:txBody>
      </p:sp>
      <p:sp>
        <p:nvSpPr>
          <p:cNvPr id="501" name="Rectangle 116"/>
          <p:cNvSpPr>
            <a:spLocks noChangeArrowheads="1"/>
          </p:cNvSpPr>
          <p:nvPr/>
        </p:nvSpPr>
        <p:spPr bwMode="auto">
          <a:xfrm>
            <a:off x="8104101" y="4100814"/>
            <a:ext cx="169918"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2</a:t>
            </a:r>
            <a:r>
              <a:rPr lang="en-US" sz="1200" dirty="0" smtClean="0">
                <a:solidFill>
                  <a:prstClr val="black"/>
                </a:solidFill>
                <a:latin typeface="Arial" panose="020B0604020202020204" pitchFamily="34" charset="0"/>
                <a:cs typeface="Arial" panose="020B0604020202020204" pitchFamily="34" charset="0"/>
              </a:rPr>
              <a:t>5</a:t>
            </a:r>
            <a:endParaRPr lang="en-US" sz="1200" dirty="0">
              <a:solidFill>
                <a:prstClr val="black"/>
              </a:solidFill>
              <a:latin typeface="Arial" panose="020B0604020202020204" pitchFamily="34" charset="0"/>
              <a:cs typeface="Arial" panose="020B0604020202020204" pitchFamily="34" charset="0"/>
            </a:endParaRPr>
          </a:p>
        </p:txBody>
      </p:sp>
      <p:sp>
        <p:nvSpPr>
          <p:cNvPr id="502" name="Rectangle 117"/>
          <p:cNvSpPr>
            <a:spLocks noChangeArrowheads="1"/>
          </p:cNvSpPr>
          <p:nvPr/>
        </p:nvSpPr>
        <p:spPr bwMode="auto">
          <a:xfrm>
            <a:off x="8104101" y="3727786"/>
            <a:ext cx="169918"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3</a:t>
            </a:r>
            <a:r>
              <a:rPr lang="en-US" sz="1200" dirty="0" smtClean="0">
                <a:solidFill>
                  <a:prstClr val="black"/>
                </a:solidFill>
                <a:latin typeface="Arial" panose="020B0604020202020204" pitchFamily="34" charset="0"/>
                <a:cs typeface="Arial" panose="020B0604020202020204" pitchFamily="34" charset="0"/>
              </a:rPr>
              <a:t>0</a:t>
            </a:r>
            <a:endParaRPr lang="en-US" sz="1200" dirty="0">
              <a:solidFill>
                <a:prstClr val="black"/>
              </a:solidFill>
              <a:latin typeface="Arial" panose="020B0604020202020204" pitchFamily="34" charset="0"/>
              <a:cs typeface="Arial" panose="020B0604020202020204" pitchFamily="34" charset="0"/>
            </a:endParaRPr>
          </a:p>
        </p:txBody>
      </p:sp>
      <p:sp>
        <p:nvSpPr>
          <p:cNvPr id="503" name="Rectangle 114"/>
          <p:cNvSpPr>
            <a:spLocks noChangeArrowheads="1"/>
          </p:cNvSpPr>
          <p:nvPr/>
        </p:nvSpPr>
        <p:spPr bwMode="auto">
          <a:xfrm>
            <a:off x="6106885" y="5618811"/>
            <a:ext cx="2981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0.05</a:t>
            </a:r>
            <a:endParaRPr lang="en-US" sz="1200" dirty="0">
              <a:solidFill>
                <a:prstClr val="black"/>
              </a:solidFill>
              <a:latin typeface="Arial" panose="020B0604020202020204" pitchFamily="34" charset="0"/>
              <a:cs typeface="Arial" panose="020B0604020202020204" pitchFamily="34" charset="0"/>
            </a:endParaRPr>
          </a:p>
        </p:txBody>
      </p:sp>
      <p:sp>
        <p:nvSpPr>
          <p:cNvPr id="504" name="Rectangle 115"/>
          <p:cNvSpPr>
            <a:spLocks noChangeArrowheads="1"/>
          </p:cNvSpPr>
          <p:nvPr/>
        </p:nvSpPr>
        <p:spPr bwMode="auto">
          <a:xfrm>
            <a:off x="6106885" y="5236481"/>
            <a:ext cx="2981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0.10</a:t>
            </a:r>
            <a:endParaRPr lang="en-US" sz="1200" dirty="0">
              <a:solidFill>
                <a:prstClr val="black"/>
              </a:solidFill>
              <a:latin typeface="Arial" panose="020B0604020202020204" pitchFamily="34" charset="0"/>
              <a:cs typeface="Arial" panose="020B0604020202020204" pitchFamily="34" charset="0"/>
            </a:endParaRPr>
          </a:p>
        </p:txBody>
      </p:sp>
      <p:sp>
        <p:nvSpPr>
          <p:cNvPr id="505" name="Rectangle 116"/>
          <p:cNvSpPr>
            <a:spLocks noChangeArrowheads="1"/>
          </p:cNvSpPr>
          <p:nvPr/>
        </p:nvSpPr>
        <p:spPr bwMode="auto">
          <a:xfrm>
            <a:off x="6106885" y="4861844"/>
            <a:ext cx="2981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0.15</a:t>
            </a:r>
            <a:endParaRPr lang="en-US" sz="1200" dirty="0">
              <a:solidFill>
                <a:prstClr val="black"/>
              </a:solidFill>
              <a:latin typeface="Arial" panose="020B0604020202020204" pitchFamily="34" charset="0"/>
              <a:cs typeface="Arial" panose="020B0604020202020204" pitchFamily="34" charset="0"/>
            </a:endParaRPr>
          </a:p>
        </p:txBody>
      </p:sp>
      <p:sp>
        <p:nvSpPr>
          <p:cNvPr id="506" name="Rectangle 117"/>
          <p:cNvSpPr>
            <a:spLocks noChangeArrowheads="1"/>
          </p:cNvSpPr>
          <p:nvPr/>
        </p:nvSpPr>
        <p:spPr bwMode="auto">
          <a:xfrm>
            <a:off x="6106885" y="4483308"/>
            <a:ext cx="2981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0.20</a:t>
            </a:r>
            <a:endParaRPr lang="en-US" sz="1200" dirty="0">
              <a:solidFill>
                <a:prstClr val="black"/>
              </a:solidFill>
              <a:latin typeface="Arial" panose="020B0604020202020204" pitchFamily="34" charset="0"/>
              <a:cs typeface="Arial" panose="020B0604020202020204" pitchFamily="34" charset="0"/>
            </a:endParaRPr>
          </a:p>
        </p:txBody>
      </p:sp>
      <p:sp>
        <p:nvSpPr>
          <p:cNvPr id="507" name="Rectangle 118"/>
          <p:cNvSpPr>
            <a:spLocks noChangeArrowheads="1"/>
          </p:cNvSpPr>
          <p:nvPr/>
        </p:nvSpPr>
        <p:spPr bwMode="auto">
          <a:xfrm>
            <a:off x="6106885" y="4102437"/>
            <a:ext cx="2981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0.25</a:t>
            </a:r>
            <a:endParaRPr lang="en-US" sz="1200" dirty="0">
              <a:solidFill>
                <a:prstClr val="black"/>
              </a:solidFill>
              <a:latin typeface="Arial" panose="020B0604020202020204" pitchFamily="34" charset="0"/>
              <a:cs typeface="Arial" panose="020B0604020202020204" pitchFamily="34" charset="0"/>
            </a:endParaRPr>
          </a:p>
        </p:txBody>
      </p:sp>
      <p:sp>
        <p:nvSpPr>
          <p:cNvPr id="508" name="Rectangle 119"/>
          <p:cNvSpPr>
            <a:spLocks noChangeArrowheads="1"/>
          </p:cNvSpPr>
          <p:nvPr/>
        </p:nvSpPr>
        <p:spPr bwMode="auto">
          <a:xfrm>
            <a:off x="6106885" y="3728349"/>
            <a:ext cx="298159"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smtClean="0">
                <a:solidFill>
                  <a:prstClr val="black"/>
                </a:solidFill>
                <a:latin typeface="Arial" panose="020B0604020202020204" pitchFamily="34" charset="0"/>
                <a:cs typeface="Arial" panose="020B0604020202020204" pitchFamily="34" charset="0"/>
              </a:rPr>
              <a:t>0.30</a:t>
            </a:r>
            <a:endParaRPr lang="en-US" sz="1200" dirty="0">
              <a:solidFill>
                <a:prstClr val="black"/>
              </a:solidFill>
              <a:latin typeface="Arial" panose="020B0604020202020204" pitchFamily="34" charset="0"/>
              <a:cs typeface="Arial" panose="020B0604020202020204" pitchFamily="34" charset="0"/>
            </a:endParaRPr>
          </a:p>
        </p:txBody>
      </p:sp>
      <p:sp>
        <p:nvSpPr>
          <p:cNvPr id="509" name="Line 12"/>
          <p:cNvSpPr>
            <a:spLocks noChangeShapeType="1"/>
          </p:cNvSpPr>
          <p:nvPr/>
        </p:nvSpPr>
        <p:spPr bwMode="auto">
          <a:xfrm>
            <a:off x="8334530" y="3812987"/>
            <a:ext cx="0" cy="2264803"/>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0" name="Line 13"/>
          <p:cNvSpPr>
            <a:spLocks noChangeShapeType="1"/>
          </p:cNvSpPr>
          <p:nvPr/>
        </p:nvSpPr>
        <p:spPr bwMode="auto">
          <a:xfrm>
            <a:off x="8289397" y="6077041"/>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1" name="Line 14"/>
          <p:cNvSpPr>
            <a:spLocks noChangeShapeType="1"/>
          </p:cNvSpPr>
          <p:nvPr/>
        </p:nvSpPr>
        <p:spPr bwMode="auto">
          <a:xfrm>
            <a:off x="8289397" y="5702404"/>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2" name="Line 15"/>
          <p:cNvSpPr>
            <a:spLocks noChangeShapeType="1"/>
          </p:cNvSpPr>
          <p:nvPr/>
        </p:nvSpPr>
        <p:spPr bwMode="auto">
          <a:xfrm>
            <a:off x="8289397" y="5320120"/>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3" name="Line 16"/>
          <p:cNvSpPr>
            <a:spLocks noChangeShapeType="1"/>
          </p:cNvSpPr>
          <p:nvPr/>
        </p:nvSpPr>
        <p:spPr bwMode="auto">
          <a:xfrm>
            <a:off x="8289397" y="4945483"/>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4" name="Line 17"/>
          <p:cNvSpPr>
            <a:spLocks noChangeShapeType="1"/>
          </p:cNvSpPr>
          <p:nvPr/>
        </p:nvSpPr>
        <p:spPr bwMode="auto">
          <a:xfrm>
            <a:off x="8289397" y="4570846"/>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5" name="Line 18"/>
          <p:cNvSpPr>
            <a:spLocks noChangeShapeType="1"/>
          </p:cNvSpPr>
          <p:nvPr/>
        </p:nvSpPr>
        <p:spPr bwMode="auto">
          <a:xfrm>
            <a:off x="8289397" y="4188563"/>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6" name="Line 19"/>
          <p:cNvSpPr>
            <a:spLocks noChangeShapeType="1"/>
          </p:cNvSpPr>
          <p:nvPr/>
        </p:nvSpPr>
        <p:spPr bwMode="auto">
          <a:xfrm>
            <a:off x="8289397" y="3813928"/>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7" name="Line 27"/>
          <p:cNvSpPr>
            <a:spLocks noChangeShapeType="1"/>
          </p:cNvSpPr>
          <p:nvPr/>
        </p:nvSpPr>
        <p:spPr bwMode="auto">
          <a:xfrm flipV="1">
            <a:off x="8451143" y="4857722"/>
            <a:ext cx="0" cy="340361"/>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8" name="Line 28"/>
          <p:cNvSpPr>
            <a:spLocks noChangeShapeType="1"/>
          </p:cNvSpPr>
          <p:nvPr/>
        </p:nvSpPr>
        <p:spPr bwMode="auto">
          <a:xfrm>
            <a:off x="8427568" y="4857723"/>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19" name="Rectangle 96"/>
          <p:cNvSpPr>
            <a:spLocks noChangeArrowheads="1"/>
          </p:cNvSpPr>
          <p:nvPr/>
        </p:nvSpPr>
        <p:spPr bwMode="auto">
          <a:xfrm>
            <a:off x="8386228" y="5200349"/>
            <a:ext cx="126642" cy="872095"/>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20" name="Line 27"/>
          <p:cNvSpPr>
            <a:spLocks noChangeShapeType="1"/>
          </p:cNvSpPr>
          <p:nvPr/>
        </p:nvSpPr>
        <p:spPr bwMode="auto">
          <a:xfrm flipV="1">
            <a:off x="8579971" y="4991942"/>
            <a:ext cx="0" cy="39451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21" name="Line 28"/>
          <p:cNvSpPr>
            <a:spLocks noChangeShapeType="1"/>
          </p:cNvSpPr>
          <p:nvPr/>
        </p:nvSpPr>
        <p:spPr bwMode="auto">
          <a:xfrm>
            <a:off x="8556396" y="4991943"/>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22" name="Rectangle 96"/>
          <p:cNvSpPr>
            <a:spLocks noChangeArrowheads="1"/>
          </p:cNvSpPr>
          <p:nvPr/>
        </p:nvSpPr>
        <p:spPr bwMode="auto">
          <a:xfrm>
            <a:off x="8519169" y="5392911"/>
            <a:ext cx="126642" cy="679535"/>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23" name="Line 27"/>
          <p:cNvSpPr>
            <a:spLocks noChangeShapeType="1"/>
          </p:cNvSpPr>
          <p:nvPr/>
        </p:nvSpPr>
        <p:spPr bwMode="auto">
          <a:xfrm flipV="1">
            <a:off x="8816722" y="4717794"/>
            <a:ext cx="0" cy="216594"/>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24" name="Line 28"/>
          <p:cNvSpPr>
            <a:spLocks noChangeShapeType="1"/>
          </p:cNvSpPr>
          <p:nvPr/>
        </p:nvSpPr>
        <p:spPr bwMode="auto">
          <a:xfrm>
            <a:off x="8793146" y="4717795"/>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25" name="Rectangle 96"/>
          <p:cNvSpPr>
            <a:spLocks noChangeArrowheads="1"/>
          </p:cNvSpPr>
          <p:nvPr/>
        </p:nvSpPr>
        <p:spPr bwMode="auto">
          <a:xfrm>
            <a:off x="8751806" y="4939831"/>
            <a:ext cx="126642" cy="1133400"/>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26" name="Line 27"/>
          <p:cNvSpPr>
            <a:spLocks noChangeShapeType="1"/>
          </p:cNvSpPr>
          <p:nvPr/>
        </p:nvSpPr>
        <p:spPr bwMode="auto">
          <a:xfrm flipV="1">
            <a:off x="8945550" y="3909302"/>
            <a:ext cx="0" cy="595632"/>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27" name="Line 28"/>
          <p:cNvSpPr>
            <a:spLocks noChangeShapeType="1"/>
          </p:cNvSpPr>
          <p:nvPr/>
        </p:nvSpPr>
        <p:spPr bwMode="auto">
          <a:xfrm>
            <a:off x="8921975" y="3909302"/>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28" name="Rectangle 96"/>
          <p:cNvSpPr>
            <a:spLocks noChangeArrowheads="1"/>
          </p:cNvSpPr>
          <p:nvPr/>
        </p:nvSpPr>
        <p:spPr bwMode="auto">
          <a:xfrm>
            <a:off x="8884747" y="4498785"/>
            <a:ext cx="126642" cy="1574447"/>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29" name="Line 12"/>
          <p:cNvSpPr>
            <a:spLocks noChangeShapeType="1"/>
          </p:cNvSpPr>
          <p:nvPr/>
        </p:nvSpPr>
        <p:spPr bwMode="auto">
          <a:xfrm rot="5400000">
            <a:off x="8671397" y="5735887"/>
            <a:ext cx="816" cy="677691"/>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0" name="Rectangle 113"/>
          <p:cNvSpPr>
            <a:spLocks noChangeArrowheads="1"/>
          </p:cNvSpPr>
          <p:nvPr/>
        </p:nvSpPr>
        <p:spPr bwMode="auto">
          <a:xfrm>
            <a:off x="6320084" y="5992522"/>
            <a:ext cx="84960" cy="184666"/>
          </a:xfrm>
          <a:prstGeom prst="rect">
            <a:avLst/>
          </a:prstGeom>
          <a:noFill/>
          <a:ln w="9525">
            <a:noFill/>
            <a:miter lim="800000"/>
            <a:headEnd/>
            <a:tailEnd/>
          </a:ln>
        </p:spPr>
        <p:txBody>
          <a:bodyPr wrap="none" lIns="0" tIns="0" rIns="0" bIns="0">
            <a:spAutoFit/>
          </a:bodyPr>
          <a:lstStyle/>
          <a:p>
            <a:pPr algn="r"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0</a:t>
            </a:r>
          </a:p>
        </p:txBody>
      </p:sp>
      <p:sp>
        <p:nvSpPr>
          <p:cNvPr id="531" name="Line 12"/>
          <p:cNvSpPr>
            <a:spLocks noChangeShapeType="1"/>
          </p:cNvSpPr>
          <p:nvPr/>
        </p:nvSpPr>
        <p:spPr bwMode="auto">
          <a:xfrm>
            <a:off x="6464356" y="3816465"/>
            <a:ext cx="0" cy="2264803"/>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2" name="Line 13"/>
          <p:cNvSpPr>
            <a:spLocks noChangeShapeType="1"/>
          </p:cNvSpPr>
          <p:nvPr/>
        </p:nvSpPr>
        <p:spPr bwMode="auto">
          <a:xfrm>
            <a:off x="6416470" y="6080519"/>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3" name="Line 14"/>
          <p:cNvSpPr>
            <a:spLocks noChangeShapeType="1"/>
          </p:cNvSpPr>
          <p:nvPr/>
        </p:nvSpPr>
        <p:spPr bwMode="auto">
          <a:xfrm>
            <a:off x="6416470" y="5705882"/>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4" name="Line 15"/>
          <p:cNvSpPr>
            <a:spLocks noChangeShapeType="1"/>
          </p:cNvSpPr>
          <p:nvPr/>
        </p:nvSpPr>
        <p:spPr bwMode="auto">
          <a:xfrm>
            <a:off x="6416470" y="5323598"/>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5" name="Line 16"/>
          <p:cNvSpPr>
            <a:spLocks noChangeShapeType="1"/>
          </p:cNvSpPr>
          <p:nvPr/>
        </p:nvSpPr>
        <p:spPr bwMode="auto">
          <a:xfrm>
            <a:off x="6416470" y="4948961"/>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6" name="Line 17"/>
          <p:cNvSpPr>
            <a:spLocks noChangeShapeType="1"/>
          </p:cNvSpPr>
          <p:nvPr/>
        </p:nvSpPr>
        <p:spPr bwMode="auto">
          <a:xfrm>
            <a:off x="6416470" y="4574324"/>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7" name="Line 18"/>
          <p:cNvSpPr>
            <a:spLocks noChangeShapeType="1"/>
          </p:cNvSpPr>
          <p:nvPr/>
        </p:nvSpPr>
        <p:spPr bwMode="auto">
          <a:xfrm>
            <a:off x="6416470" y="4192041"/>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8" name="Line 19"/>
          <p:cNvSpPr>
            <a:spLocks noChangeShapeType="1"/>
          </p:cNvSpPr>
          <p:nvPr/>
        </p:nvSpPr>
        <p:spPr bwMode="auto">
          <a:xfrm>
            <a:off x="6416470" y="3817405"/>
            <a:ext cx="45720"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39" name="Line 27"/>
          <p:cNvSpPr>
            <a:spLocks noChangeShapeType="1"/>
          </p:cNvSpPr>
          <p:nvPr/>
        </p:nvSpPr>
        <p:spPr bwMode="auto">
          <a:xfrm flipV="1">
            <a:off x="6580169" y="4582983"/>
            <a:ext cx="0" cy="23980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0" name="Line 28"/>
          <p:cNvSpPr>
            <a:spLocks noChangeShapeType="1"/>
          </p:cNvSpPr>
          <p:nvPr/>
        </p:nvSpPr>
        <p:spPr bwMode="auto">
          <a:xfrm>
            <a:off x="6556594" y="4582984"/>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1" name="Rectangle 96"/>
          <p:cNvSpPr>
            <a:spLocks noChangeArrowheads="1"/>
          </p:cNvSpPr>
          <p:nvPr/>
        </p:nvSpPr>
        <p:spPr bwMode="auto">
          <a:xfrm>
            <a:off x="6515253" y="4826375"/>
            <a:ext cx="126642" cy="1249547"/>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42" name="Line 27"/>
          <p:cNvSpPr>
            <a:spLocks noChangeShapeType="1"/>
          </p:cNvSpPr>
          <p:nvPr/>
        </p:nvSpPr>
        <p:spPr bwMode="auto">
          <a:xfrm flipV="1">
            <a:off x="6708997" y="4964275"/>
            <a:ext cx="0" cy="170181"/>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3" name="Line 28"/>
          <p:cNvSpPr>
            <a:spLocks noChangeShapeType="1"/>
          </p:cNvSpPr>
          <p:nvPr/>
        </p:nvSpPr>
        <p:spPr bwMode="auto">
          <a:xfrm>
            <a:off x="6685422" y="4964275"/>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4" name="Rectangle 96"/>
          <p:cNvSpPr>
            <a:spLocks noChangeArrowheads="1"/>
          </p:cNvSpPr>
          <p:nvPr/>
        </p:nvSpPr>
        <p:spPr bwMode="auto">
          <a:xfrm>
            <a:off x="6648194" y="5141971"/>
            <a:ext cx="126642" cy="933952"/>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45" name="Line 12"/>
          <p:cNvSpPr>
            <a:spLocks noChangeShapeType="1"/>
          </p:cNvSpPr>
          <p:nvPr/>
        </p:nvSpPr>
        <p:spPr bwMode="auto">
          <a:xfrm rot="5400000">
            <a:off x="7314936" y="5233901"/>
            <a:ext cx="816" cy="169164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6" name="Line 27"/>
          <p:cNvSpPr>
            <a:spLocks noChangeShapeType="1"/>
          </p:cNvSpPr>
          <p:nvPr/>
        </p:nvSpPr>
        <p:spPr bwMode="auto">
          <a:xfrm flipV="1">
            <a:off x="6933471" y="4080205"/>
            <a:ext cx="0" cy="309419"/>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7" name="Line 28"/>
          <p:cNvSpPr>
            <a:spLocks noChangeShapeType="1"/>
          </p:cNvSpPr>
          <p:nvPr/>
        </p:nvSpPr>
        <p:spPr bwMode="auto">
          <a:xfrm>
            <a:off x="6909896" y="4080205"/>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48" name="Rectangle 96"/>
          <p:cNvSpPr>
            <a:spLocks noChangeArrowheads="1"/>
          </p:cNvSpPr>
          <p:nvPr/>
        </p:nvSpPr>
        <p:spPr bwMode="auto">
          <a:xfrm>
            <a:off x="6868555" y="4397359"/>
            <a:ext cx="126642" cy="1679350"/>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49" name="Line 27"/>
          <p:cNvSpPr>
            <a:spLocks noChangeShapeType="1"/>
          </p:cNvSpPr>
          <p:nvPr/>
        </p:nvSpPr>
        <p:spPr bwMode="auto">
          <a:xfrm flipV="1">
            <a:off x="7062299" y="4610946"/>
            <a:ext cx="0" cy="193387"/>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0" name="Line 28"/>
          <p:cNvSpPr>
            <a:spLocks noChangeShapeType="1"/>
          </p:cNvSpPr>
          <p:nvPr/>
        </p:nvSpPr>
        <p:spPr bwMode="auto">
          <a:xfrm>
            <a:off x="7038724" y="4610946"/>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1" name="Rectangle 96"/>
          <p:cNvSpPr>
            <a:spLocks noChangeArrowheads="1"/>
          </p:cNvSpPr>
          <p:nvPr/>
        </p:nvSpPr>
        <p:spPr bwMode="auto">
          <a:xfrm>
            <a:off x="7001496" y="4799516"/>
            <a:ext cx="126642" cy="1277195"/>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52" name="Line 27"/>
          <p:cNvSpPr>
            <a:spLocks noChangeShapeType="1"/>
          </p:cNvSpPr>
          <p:nvPr/>
        </p:nvSpPr>
        <p:spPr bwMode="auto">
          <a:xfrm flipV="1">
            <a:off x="7283048" y="5344915"/>
            <a:ext cx="0" cy="108297"/>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3" name="Line 28"/>
          <p:cNvSpPr>
            <a:spLocks noChangeShapeType="1"/>
          </p:cNvSpPr>
          <p:nvPr/>
        </p:nvSpPr>
        <p:spPr bwMode="auto">
          <a:xfrm>
            <a:off x="7259473" y="5344916"/>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4" name="Rectangle 96"/>
          <p:cNvSpPr>
            <a:spLocks noChangeArrowheads="1"/>
          </p:cNvSpPr>
          <p:nvPr/>
        </p:nvSpPr>
        <p:spPr bwMode="auto">
          <a:xfrm>
            <a:off x="7218133" y="5461597"/>
            <a:ext cx="126642" cy="617510"/>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55" name="Line 27"/>
          <p:cNvSpPr>
            <a:spLocks noChangeShapeType="1"/>
          </p:cNvSpPr>
          <p:nvPr/>
        </p:nvSpPr>
        <p:spPr bwMode="auto">
          <a:xfrm flipV="1">
            <a:off x="7413095" y="5064222"/>
            <a:ext cx="0" cy="224329"/>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6" name="Line 28"/>
          <p:cNvSpPr>
            <a:spLocks noChangeShapeType="1"/>
          </p:cNvSpPr>
          <p:nvPr/>
        </p:nvSpPr>
        <p:spPr bwMode="auto">
          <a:xfrm>
            <a:off x="7389520" y="5064223"/>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7" name="Rectangle 96"/>
          <p:cNvSpPr>
            <a:spLocks noChangeArrowheads="1"/>
          </p:cNvSpPr>
          <p:nvPr/>
        </p:nvSpPr>
        <p:spPr bwMode="auto">
          <a:xfrm>
            <a:off x="7352292" y="5240008"/>
            <a:ext cx="126642" cy="839100"/>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58" name="Line 27"/>
          <p:cNvSpPr>
            <a:spLocks noChangeShapeType="1"/>
          </p:cNvSpPr>
          <p:nvPr/>
        </p:nvSpPr>
        <p:spPr bwMode="auto">
          <a:xfrm flipV="1">
            <a:off x="7625362" y="5951000"/>
            <a:ext cx="0" cy="30942"/>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59" name="Line 28"/>
          <p:cNvSpPr>
            <a:spLocks noChangeShapeType="1"/>
          </p:cNvSpPr>
          <p:nvPr/>
        </p:nvSpPr>
        <p:spPr bwMode="auto">
          <a:xfrm>
            <a:off x="7601786" y="5951001"/>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0" name="Rectangle 96"/>
          <p:cNvSpPr>
            <a:spLocks noChangeArrowheads="1"/>
          </p:cNvSpPr>
          <p:nvPr/>
        </p:nvSpPr>
        <p:spPr bwMode="auto">
          <a:xfrm>
            <a:off x="7560446" y="5987659"/>
            <a:ext cx="126642" cy="90817"/>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61" name="Line 27"/>
          <p:cNvSpPr>
            <a:spLocks noChangeShapeType="1"/>
          </p:cNvSpPr>
          <p:nvPr/>
        </p:nvSpPr>
        <p:spPr bwMode="auto">
          <a:xfrm flipV="1">
            <a:off x="7755409" y="5761005"/>
            <a:ext cx="0" cy="177916"/>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2" name="Line 28"/>
          <p:cNvSpPr>
            <a:spLocks noChangeShapeType="1"/>
          </p:cNvSpPr>
          <p:nvPr/>
        </p:nvSpPr>
        <p:spPr bwMode="auto">
          <a:xfrm>
            <a:off x="7731833" y="5761006"/>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3" name="Rectangle 96"/>
          <p:cNvSpPr>
            <a:spLocks noChangeArrowheads="1"/>
          </p:cNvSpPr>
          <p:nvPr/>
        </p:nvSpPr>
        <p:spPr bwMode="auto">
          <a:xfrm>
            <a:off x="7694606" y="5941328"/>
            <a:ext cx="126642" cy="137150"/>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64" name="Line 27"/>
          <p:cNvSpPr>
            <a:spLocks noChangeShapeType="1"/>
          </p:cNvSpPr>
          <p:nvPr/>
        </p:nvSpPr>
        <p:spPr bwMode="auto">
          <a:xfrm flipV="1">
            <a:off x="7962923" y="5847538"/>
            <a:ext cx="0" cy="46413"/>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5" name="Line 28"/>
          <p:cNvSpPr>
            <a:spLocks noChangeShapeType="1"/>
          </p:cNvSpPr>
          <p:nvPr/>
        </p:nvSpPr>
        <p:spPr bwMode="auto">
          <a:xfrm>
            <a:off x="7939348" y="5847539"/>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6" name="Rectangle 96"/>
          <p:cNvSpPr>
            <a:spLocks noChangeArrowheads="1"/>
          </p:cNvSpPr>
          <p:nvPr/>
        </p:nvSpPr>
        <p:spPr bwMode="auto">
          <a:xfrm>
            <a:off x="7898007" y="5900270"/>
            <a:ext cx="126642" cy="175384"/>
          </a:xfrm>
          <a:prstGeom prst="rect">
            <a:avLst/>
          </a:prstGeom>
          <a:solidFill>
            <a:schemeClr val="bg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67" name="Line 27"/>
          <p:cNvSpPr>
            <a:spLocks noChangeShapeType="1"/>
          </p:cNvSpPr>
          <p:nvPr/>
        </p:nvSpPr>
        <p:spPr bwMode="auto">
          <a:xfrm flipV="1">
            <a:off x="8091751" y="5857827"/>
            <a:ext cx="0" cy="61884"/>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8" name="Line 28"/>
          <p:cNvSpPr>
            <a:spLocks noChangeShapeType="1"/>
          </p:cNvSpPr>
          <p:nvPr/>
        </p:nvSpPr>
        <p:spPr bwMode="auto">
          <a:xfrm>
            <a:off x="8068176" y="5857828"/>
            <a:ext cx="47062" cy="0"/>
          </a:xfrm>
          <a:prstGeom prst="line">
            <a:avLst/>
          </a:prstGeom>
          <a:noFill/>
          <a:ln w="12700">
            <a:solidFill>
              <a:schemeClr val="tx1"/>
            </a:solidFill>
            <a:round/>
            <a:headEnd/>
            <a:tailEnd/>
          </a:ln>
        </p:spPr>
        <p:txBody>
          <a:bodyPr/>
          <a:lstStyle/>
          <a:p>
            <a:pPr fontAlgn="auto">
              <a:spcBef>
                <a:spcPts val="0"/>
              </a:spcBef>
              <a:spcAft>
                <a:spcPts val="0"/>
              </a:spcAft>
            </a:pPr>
            <a:endParaRPr lang="en-US" sz="1800">
              <a:solidFill>
                <a:prstClr val="black"/>
              </a:solidFill>
              <a:latin typeface="Arial" panose="020B0604020202020204" pitchFamily="34" charset="0"/>
              <a:cs typeface="Arial" panose="020B0604020202020204" pitchFamily="34" charset="0"/>
            </a:endParaRPr>
          </a:p>
        </p:txBody>
      </p:sp>
      <p:sp>
        <p:nvSpPr>
          <p:cNvPr id="569" name="Rectangle 96"/>
          <p:cNvSpPr>
            <a:spLocks noChangeArrowheads="1"/>
          </p:cNvSpPr>
          <p:nvPr/>
        </p:nvSpPr>
        <p:spPr bwMode="auto">
          <a:xfrm>
            <a:off x="8030948" y="5926264"/>
            <a:ext cx="126642" cy="149392"/>
          </a:xfrm>
          <a:prstGeom prst="rect">
            <a:avLst/>
          </a:prstGeom>
          <a:solidFill>
            <a:schemeClr val="tx1"/>
          </a:solidFill>
          <a:ln w="12700">
            <a:solidFill>
              <a:schemeClr val="tx1"/>
            </a:solidFill>
            <a:miter lim="800000"/>
            <a:headEnd/>
            <a:tailEnd/>
          </a:ln>
        </p:spPr>
        <p:txBody>
          <a:bodyPr/>
          <a:lstStyle/>
          <a:p>
            <a:pPr algn="ctr" fontAlgn="auto">
              <a:spcBef>
                <a:spcPts val="0"/>
              </a:spcBef>
              <a:spcAft>
                <a:spcPts val="0"/>
              </a:spcAft>
              <a:defRPr/>
            </a:pPr>
            <a:endParaRPr lang="en-US" sz="1800" kern="0" smtClean="0">
              <a:solidFill>
                <a:prstClr val="black"/>
              </a:solidFill>
              <a:latin typeface="Arial" panose="020B0604020202020204" pitchFamily="34" charset="0"/>
              <a:cs typeface="Arial" pitchFamily="34" charset="0"/>
            </a:endParaRPr>
          </a:p>
        </p:txBody>
      </p:sp>
      <p:sp>
        <p:nvSpPr>
          <p:cNvPr id="570" name="Rectangle 183"/>
          <p:cNvSpPr>
            <a:spLocks noChangeArrowheads="1"/>
          </p:cNvSpPr>
          <p:nvPr/>
        </p:nvSpPr>
        <p:spPr bwMode="auto">
          <a:xfrm rot="-5400000">
            <a:off x="5284923" y="4886577"/>
            <a:ext cx="13801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ts val="0"/>
              </a:spcBef>
              <a:spcAft>
                <a:spcPts val="0"/>
              </a:spcAft>
            </a:pPr>
            <a:r>
              <a:rPr lang="en-US" sz="1200" kern="0" dirty="0" smtClean="0">
                <a:solidFill>
                  <a:srgbClr val="000000"/>
                </a:solidFill>
                <a:latin typeface="Arial" pitchFamily="34" charset="0"/>
                <a:cs typeface="Arial" pitchFamily="34" charset="0"/>
              </a:rPr>
              <a:t>Lipid (</a:t>
            </a:r>
            <a:r>
              <a:rPr lang="en-US" sz="1200" kern="0" dirty="0">
                <a:solidFill>
                  <a:srgbClr val="000000"/>
                </a:solidFill>
                <a:latin typeface="Arial" pitchFamily="34" charset="0"/>
                <a:cs typeface="Arial" pitchFamily="34" charset="0"/>
              </a:rPr>
              <a:t>n</a:t>
            </a:r>
            <a:r>
              <a:rPr lang="en-US" sz="1200" kern="0" dirty="0" smtClean="0">
                <a:solidFill>
                  <a:srgbClr val="000000"/>
                </a:solidFill>
                <a:latin typeface="Arial" pitchFamily="34" charset="0"/>
                <a:cs typeface="Arial" pitchFamily="34" charset="0"/>
              </a:rPr>
              <a:t>g/mg kidney)</a:t>
            </a:r>
            <a:endParaRPr lang="en-US" sz="1200" kern="0" dirty="0">
              <a:solidFill>
                <a:srgbClr val="FFFFFF"/>
              </a:solidFill>
              <a:latin typeface="Calibri"/>
              <a:cs typeface="Arial" pitchFamily="34" charset="0"/>
            </a:endParaRPr>
          </a:p>
        </p:txBody>
      </p:sp>
      <p:sp>
        <p:nvSpPr>
          <p:cNvPr id="571" name="TextBox 570"/>
          <p:cNvSpPr txBox="1"/>
          <p:nvPr/>
        </p:nvSpPr>
        <p:spPr>
          <a:xfrm>
            <a:off x="5787277" y="3530656"/>
            <a:ext cx="351378"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Arial" panose="020B0604020202020204" pitchFamily="34" charset="0"/>
                <a:cs typeface="Arial" panose="020B0604020202020204" pitchFamily="34" charset="0"/>
              </a:rPr>
              <a:t>B</a:t>
            </a:r>
            <a:endParaRPr lang="en-US" sz="1800" b="1" dirty="0">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7200854" y="3904625"/>
            <a:ext cx="998460" cy="468627"/>
            <a:chOff x="7200854" y="3904625"/>
            <a:chExt cx="998460" cy="468627"/>
          </a:xfrm>
        </p:grpSpPr>
        <p:sp>
          <p:nvSpPr>
            <p:cNvPr id="572" name="Rectangle 96"/>
            <p:cNvSpPr>
              <a:spLocks noChangeArrowheads="1"/>
            </p:cNvSpPr>
            <p:nvPr/>
          </p:nvSpPr>
          <p:spPr bwMode="auto">
            <a:xfrm>
              <a:off x="7200854" y="3982680"/>
              <a:ext cx="137160" cy="137160"/>
            </a:xfrm>
            <a:prstGeom prst="rect">
              <a:avLst/>
            </a:prstGeom>
            <a:solidFill>
              <a:schemeClr val="bg1"/>
            </a:solidFill>
            <a:ln w="19050">
              <a:solidFill>
                <a:schemeClr val="tx1"/>
              </a:solidFill>
              <a:miter lim="800000"/>
              <a:headEnd/>
              <a:tailEnd/>
            </a:ln>
          </p:spPr>
          <p:txBody>
            <a:bodyPr/>
            <a:lstStyle/>
            <a:p>
              <a:pPr algn="ctr" fontAlgn="auto">
                <a:spcBef>
                  <a:spcPts val="0"/>
                </a:spcBef>
                <a:spcAft>
                  <a:spcPts val="0"/>
                </a:spcAft>
                <a:defRPr/>
              </a:pPr>
              <a:endParaRPr lang="en-US" sz="1800" kern="0">
                <a:solidFill>
                  <a:prstClr val="black"/>
                </a:solidFill>
                <a:latin typeface="Arial" panose="020B0604020202020204" pitchFamily="34" charset="0"/>
                <a:cs typeface="Arial" pitchFamily="34" charset="0"/>
              </a:endParaRPr>
            </a:p>
          </p:txBody>
        </p:sp>
        <p:sp>
          <p:nvSpPr>
            <p:cNvPr id="573" name="Rectangle 96"/>
            <p:cNvSpPr>
              <a:spLocks noChangeArrowheads="1"/>
            </p:cNvSpPr>
            <p:nvPr/>
          </p:nvSpPr>
          <p:spPr bwMode="auto">
            <a:xfrm>
              <a:off x="7200854" y="4184640"/>
              <a:ext cx="137160" cy="137160"/>
            </a:xfrm>
            <a:prstGeom prst="rect">
              <a:avLst/>
            </a:prstGeom>
            <a:solidFill>
              <a:schemeClr val="tx1"/>
            </a:solidFill>
            <a:ln w="19050">
              <a:solidFill>
                <a:schemeClr val="tx1"/>
              </a:solidFill>
              <a:miter lim="800000"/>
              <a:headEnd/>
              <a:tailEnd/>
            </a:ln>
          </p:spPr>
          <p:txBody>
            <a:bodyPr/>
            <a:lstStyle/>
            <a:p>
              <a:pPr algn="ctr" fontAlgn="auto">
                <a:spcBef>
                  <a:spcPts val="0"/>
                </a:spcBef>
                <a:spcAft>
                  <a:spcPts val="0"/>
                </a:spcAft>
                <a:defRPr/>
              </a:pPr>
              <a:endParaRPr lang="en-US" sz="1800" kern="0">
                <a:solidFill>
                  <a:prstClr val="black"/>
                </a:solidFill>
                <a:latin typeface="Arial" panose="020B0604020202020204" pitchFamily="34" charset="0"/>
                <a:cs typeface="Arial" pitchFamily="34" charset="0"/>
              </a:endParaRPr>
            </a:p>
          </p:txBody>
        </p:sp>
        <p:sp>
          <p:nvSpPr>
            <p:cNvPr id="574" name="Text Box 106"/>
            <p:cNvSpPr txBox="1">
              <a:spLocks noChangeArrowheads="1"/>
            </p:cNvSpPr>
            <p:nvPr/>
          </p:nvSpPr>
          <p:spPr bwMode="auto">
            <a:xfrm>
              <a:off x="7296227" y="3904625"/>
              <a:ext cx="9030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solidFill>
                    <a:srgbClr val="000000"/>
                  </a:solidFill>
                  <a:latin typeface="Arial"/>
                </a:rPr>
                <a:t>Sham (</a:t>
              </a:r>
              <a:r>
                <a:rPr lang="en-US" altLang="en-US" sz="1200" dirty="0" smtClean="0">
                  <a:solidFill>
                    <a:srgbClr val="000000"/>
                  </a:solidFill>
                  <a:latin typeface="Arial"/>
                </a:rPr>
                <a:t>6h)</a:t>
              </a:r>
              <a:endParaRPr lang="en-US" altLang="en-US" sz="1200" dirty="0">
                <a:solidFill>
                  <a:srgbClr val="000000"/>
                </a:solidFill>
                <a:latin typeface="Arial"/>
              </a:endParaRPr>
            </a:p>
          </p:txBody>
        </p:sp>
        <p:sp>
          <p:nvSpPr>
            <p:cNvPr id="575" name="Text Box 106"/>
            <p:cNvSpPr txBox="1">
              <a:spLocks noChangeArrowheads="1"/>
            </p:cNvSpPr>
            <p:nvPr/>
          </p:nvSpPr>
          <p:spPr bwMode="auto">
            <a:xfrm>
              <a:off x="7296227" y="4096253"/>
              <a:ext cx="654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solidFill>
                    <a:srgbClr val="000000"/>
                  </a:solidFill>
                  <a:latin typeface="Arial"/>
                </a:rPr>
                <a:t>IR (</a:t>
              </a:r>
              <a:r>
                <a:rPr lang="en-US" altLang="en-US" sz="1200" dirty="0" smtClean="0">
                  <a:solidFill>
                    <a:srgbClr val="000000"/>
                  </a:solidFill>
                  <a:latin typeface="Arial"/>
                </a:rPr>
                <a:t>6h)</a:t>
              </a:r>
              <a:endParaRPr lang="en-US" altLang="en-US" sz="1200" dirty="0">
                <a:solidFill>
                  <a:srgbClr val="000000"/>
                </a:solidFill>
                <a:latin typeface="Arial"/>
              </a:endParaRPr>
            </a:p>
          </p:txBody>
        </p:sp>
      </p:grpSp>
      <p:sp>
        <p:nvSpPr>
          <p:cNvPr id="576" name="Rectangle 164"/>
          <p:cNvSpPr>
            <a:spLocks noChangeArrowheads="1"/>
          </p:cNvSpPr>
          <p:nvPr/>
        </p:nvSpPr>
        <p:spPr bwMode="auto">
          <a:xfrm rot="18599987">
            <a:off x="8414299" y="6121529"/>
            <a:ext cx="2051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a:solidFill>
                  <a:srgbClr val="000000"/>
                </a:solidFill>
                <a:latin typeface="Arial" pitchFamily="34" charset="0"/>
                <a:cs typeface="Arial" pitchFamily="34" charset="0"/>
              </a:rPr>
              <a:t>A</a:t>
            </a:r>
            <a:r>
              <a:rPr lang="en-US" sz="1200" kern="0" dirty="0" smtClean="0">
                <a:solidFill>
                  <a:srgbClr val="000000"/>
                </a:solidFill>
                <a:latin typeface="Arial" pitchFamily="34" charset="0"/>
                <a:cs typeface="Arial" pitchFamily="34" charset="0"/>
              </a:rPr>
              <a:t>A</a:t>
            </a:r>
            <a:endParaRPr lang="en-US" sz="1200" kern="0" dirty="0">
              <a:solidFill>
                <a:srgbClr val="FFFFFF"/>
              </a:solidFill>
              <a:latin typeface="Arial" pitchFamily="34" charset="0"/>
              <a:cs typeface="Arial" pitchFamily="34" charset="0"/>
            </a:endParaRPr>
          </a:p>
        </p:txBody>
      </p:sp>
      <p:sp>
        <p:nvSpPr>
          <p:cNvPr id="577" name="Rectangle 164"/>
          <p:cNvSpPr>
            <a:spLocks noChangeArrowheads="1"/>
          </p:cNvSpPr>
          <p:nvPr/>
        </p:nvSpPr>
        <p:spPr bwMode="auto">
          <a:xfrm rot="18599987">
            <a:off x="8796870" y="6114776"/>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a:solidFill>
                  <a:srgbClr val="000000"/>
                </a:solidFill>
                <a:latin typeface="Arial" pitchFamily="34" charset="0"/>
                <a:cs typeface="Arial" pitchFamily="34" charset="0"/>
              </a:rPr>
              <a:t>L</a:t>
            </a:r>
            <a:r>
              <a:rPr lang="en-US" sz="1200" kern="0" dirty="0" smtClean="0">
                <a:solidFill>
                  <a:srgbClr val="000000"/>
                </a:solidFill>
                <a:latin typeface="Arial" pitchFamily="34" charset="0"/>
                <a:cs typeface="Arial" pitchFamily="34" charset="0"/>
              </a:rPr>
              <a:t>A</a:t>
            </a:r>
            <a:endParaRPr lang="en-US" sz="1200" kern="0" dirty="0">
              <a:solidFill>
                <a:srgbClr val="FFFFFF"/>
              </a:solidFill>
              <a:latin typeface="Arial" pitchFamily="34" charset="0"/>
              <a:cs typeface="Arial" pitchFamily="34" charset="0"/>
            </a:endParaRPr>
          </a:p>
        </p:txBody>
      </p:sp>
      <p:sp>
        <p:nvSpPr>
          <p:cNvPr id="578" name="Rectangle 164"/>
          <p:cNvSpPr>
            <a:spLocks noChangeArrowheads="1"/>
          </p:cNvSpPr>
          <p:nvPr/>
        </p:nvSpPr>
        <p:spPr bwMode="auto">
          <a:xfrm rot="18599987">
            <a:off x="6130501" y="6297804"/>
            <a:ext cx="6651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a:solidFill>
                  <a:srgbClr val="000000"/>
                </a:solidFill>
                <a:latin typeface="Arial" pitchFamily="34" charset="0"/>
                <a:cs typeface="Arial" pitchFamily="34" charset="0"/>
              </a:rPr>
              <a:t>13-HODE</a:t>
            </a:r>
            <a:endParaRPr lang="en-US" sz="1200" kern="0" dirty="0">
              <a:solidFill>
                <a:srgbClr val="FFFFFF"/>
              </a:solidFill>
              <a:latin typeface="Arial" pitchFamily="34" charset="0"/>
              <a:cs typeface="Arial" pitchFamily="34" charset="0"/>
            </a:endParaRPr>
          </a:p>
        </p:txBody>
      </p:sp>
      <p:sp>
        <p:nvSpPr>
          <p:cNvPr id="579" name="Rectangle 164"/>
          <p:cNvSpPr>
            <a:spLocks noChangeArrowheads="1"/>
          </p:cNvSpPr>
          <p:nvPr/>
        </p:nvSpPr>
        <p:spPr bwMode="auto">
          <a:xfrm rot="18599987">
            <a:off x="6570414" y="6265577"/>
            <a:ext cx="581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a:solidFill>
                  <a:srgbClr val="000000"/>
                </a:solidFill>
                <a:latin typeface="Arial" pitchFamily="34" charset="0"/>
                <a:cs typeface="Arial" pitchFamily="34" charset="0"/>
              </a:rPr>
              <a:t>9-HODE</a:t>
            </a:r>
            <a:endParaRPr lang="en-US" sz="1200" kern="0" dirty="0">
              <a:solidFill>
                <a:srgbClr val="FFFFFF"/>
              </a:solidFill>
              <a:latin typeface="Arial" pitchFamily="34" charset="0"/>
              <a:cs typeface="Arial" pitchFamily="34" charset="0"/>
            </a:endParaRPr>
          </a:p>
        </p:txBody>
      </p:sp>
      <p:sp>
        <p:nvSpPr>
          <p:cNvPr id="580" name="Rectangle 164"/>
          <p:cNvSpPr>
            <a:spLocks noChangeArrowheads="1"/>
          </p:cNvSpPr>
          <p:nvPr/>
        </p:nvSpPr>
        <p:spPr bwMode="auto">
          <a:xfrm rot="18599987">
            <a:off x="6859086" y="6284850"/>
            <a:ext cx="6315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smtClean="0">
                <a:solidFill>
                  <a:srgbClr val="000000"/>
                </a:solidFill>
                <a:latin typeface="Arial" pitchFamily="34" charset="0"/>
                <a:cs typeface="Arial" pitchFamily="34" charset="0"/>
              </a:rPr>
              <a:t>12-HETE</a:t>
            </a:r>
            <a:endParaRPr lang="en-US" sz="1200" kern="0" dirty="0">
              <a:solidFill>
                <a:srgbClr val="FFFFFF"/>
              </a:solidFill>
              <a:latin typeface="Arial" pitchFamily="34" charset="0"/>
              <a:cs typeface="Arial" pitchFamily="34" charset="0"/>
            </a:endParaRPr>
          </a:p>
        </p:txBody>
      </p:sp>
      <p:sp>
        <p:nvSpPr>
          <p:cNvPr id="581" name="Rectangle 164"/>
          <p:cNvSpPr>
            <a:spLocks noChangeArrowheads="1"/>
          </p:cNvSpPr>
          <p:nvPr/>
        </p:nvSpPr>
        <p:spPr bwMode="auto">
          <a:xfrm rot="18599987">
            <a:off x="7287133" y="6252309"/>
            <a:ext cx="5466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a:solidFill>
                  <a:srgbClr val="000000"/>
                </a:solidFill>
                <a:latin typeface="Arial" pitchFamily="34" charset="0"/>
                <a:cs typeface="Arial" pitchFamily="34" charset="0"/>
              </a:rPr>
              <a:t>5</a:t>
            </a:r>
            <a:r>
              <a:rPr lang="en-US" sz="1200" kern="0" dirty="0" smtClean="0">
                <a:solidFill>
                  <a:srgbClr val="000000"/>
                </a:solidFill>
                <a:latin typeface="Arial" pitchFamily="34" charset="0"/>
                <a:cs typeface="Arial" pitchFamily="34" charset="0"/>
              </a:rPr>
              <a:t>-HETE</a:t>
            </a:r>
            <a:endParaRPr lang="en-US" sz="1200" kern="0" dirty="0">
              <a:solidFill>
                <a:srgbClr val="FFFFFF"/>
              </a:solidFill>
              <a:latin typeface="Arial" pitchFamily="34" charset="0"/>
              <a:cs typeface="Arial" pitchFamily="34" charset="0"/>
            </a:endParaRPr>
          </a:p>
        </p:txBody>
      </p:sp>
      <p:sp>
        <p:nvSpPr>
          <p:cNvPr id="582" name="Rectangle 164"/>
          <p:cNvSpPr>
            <a:spLocks noChangeArrowheads="1"/>
          </p:cNvSpPr>
          <p:nvPr/>
        </p:nvSpPr>
        <p:spPr bwMode="auto">
          <a:xfrm rot="18599987">
            <a:off x="7568080" y="6284850"/>
            <a:ext cx="6315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fontAlgn="auto">
              <a:spcBef>
                <a:spcPts val="0"/>
              </a:spcBef>
              <a:spcAft>
                <a:spcPts val="0"/>
              </a:spcAft>
            </a:pPr>
            <a:r>
              <a:rPr lang="en-US" sz="1200" kern="0" dirty="0" smtClean="0">
                <a:solidFill>
                  <a:srgbClr val="000000"/>
                </a:solidFill>
                <a:latin typeface="Arial" pitchFamily="34" charset="0"/>
                <a:cs typeface="Arial" pitchFamily="34" charset="0"/>
              </a:rPr>
              <a:t>15-HETE</a:t>
            </a:r>
            <a:endParaRPr lang="en-US" sz="12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05193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2"/>
          <p:cNvPicPr>
            <a:picLocks noChangeAspect="1" noChangeArrowheads="1"/>
          </p:cNvPicPr>
          <p:nvPr/>
        </p:nvPicPr>
        <p:blipFill rotWithShape="1">
          <a:blip r:embed="rId3"/>
          <a:srcRect l="2527" t="6688" b="13615"/>
          <a:stretch/>
        </p:blipFill>
        <p:spPr bwMode="auto">
          <a:xfrm>
            <a:off x="1500173" y="1012989"/>
            <a:ext cx="5798077" cy="835307"/>
          </a:xfrm>
          <a:prstGeom prst="rect">
            <a:avLst/>
          </a:prstGeom>
          <a:noFill/>
          <a:ln w="9525">
            <a:noFill/>
            <a:miter lim="800000"/>
            <a:headEnd/>
            <a:tailEnd/>
          </a:ln>
          <a:effectLst/>
        </p:spPr>
      </p:pic>
      <p:pic>
        <p:nvPicPr>
          <p:cNvPr id="4" name="Picture 19"/>
          <p:cNvPicPr preferRelativeResize="0">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1000"/>
                    </a14:imgEffect>
                  </a14:imgLayer>
                </a14:imgProps>
              </a:ext>
            </a:extLst>
          </a:blip>
          <a:srcRect l="2962" t="15716" b="2109"/>
          <a:stretch/>
        </p:blipFill>
        <p:spPr bwMode="auto">
          <a:xfrm>
            <a:off x="1479449" y="1843567"/>
            <a:ext cx="5808258" cy="859971"/>
          </a:xfrm>
          <a:prstGeom prst="rect">
            <a:avLst/>
          </a:prstGeom>
          <a:noFill/>
          <a:ln w="9525">
            <a:noFill/>
            <a:miter lim="800000"/>
            <a:headEnd/>
            <a:tailEnd/>
          </a:ln>
          <a:effectLst/>
        </p:spPr>
      </p:pic>
      <p:sp>
        <p:nvSpPr>
          <p:cNvPr id="12" name="TextBox 11"/>
          <p:cNvSpPr txBox="1"/>
          <p:nvPr/>
        </p:nvSpPr>
        <p:spPr>
          <a:xfrm>
            <a:off x="1674904" y="1875477"/>
            <a:ext cx="1269457" cy="292388"/>
          </a:xfrm>
          <a:prstGeom prst="rect">
            <a:avLst/>
          </a:prstGeom>
          <a:noFill/>
        </p:spPr>
        <p:txBody>
          <a:bodyPr wrap="square" rtlCol="0">
            <a:spAutoFit/>
          </a:bodyPr>
          <a:lstStyle/>
          <a:p>
            <a:pPr eaLnBrk="0" hangingPunct="0"/>
            <a:r>
              <a:rPr lang="en-US" sz="1300" b="1" dirty="0" smtClean="0">
                <a:solidFill>
                  <a:prstClr val="black"/>
                </a:solidFill>
                <a:latin typeface="Arial" panose="020B0604020202020204" pitchFamily="34" charset="0"/>
                <a:cs typeface="Arial" panose="020B0604020202020204" pitchFamily="34" charset="0"/>
              </a:rPr>
              <a:t>IR (6 h)</a:t>
            </a:r>
            <a:endParaRPr lang="en-US" sz="1300" b="1"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1674904" y="1117230"/>
            <a:ext cx="1039067" cy="292388"/>
          </a:xfrm>
          <a:prstGeom prst="rect">
            <a:avLst/>
          </a:prstGeom>
          <a:noFill/>
        </p:spPr>
        <p:txBody>
          <a:bodyPr wrap="none" rtlCol="0">
            <a:spAutoFit/>
          </a:bodyPr>
          <a:lstStyle/>
          <a:p>
            <a:pPr eaLnBrk="0" hangingPunct="0"/>
            <a:r>
              <a:rPr lang="en-US" sz="1300" b="1" dirty="0" smtClean="0">
                <a:solidFill>
                  <a:prstClr val="black"/>
                </a:solidFill>
                <a:latin typeface="Arial" panose="020B0604020202020204" pitchFamily="34" charset="0"/>
                <a:cs typeface="Arial" panose="020B0604020202020204" pitchFamily="34" charset="0"/>
              </a:rPr>
              <a:t>Sham (6 h)</a:t>
            </a:r>
            <a:endParaRPr lang="en-US" sz="1300" b="1" dirty="0">
              <a:solidFill>
                <a:prstClr val="black"/>
              </a:solidFill>
              <a:latin typeface="Arial" panose="020B0604020202020204" pitchFamily="34" charset="0"/>
              <a:cs typeface="Arial" panose="020B0604020202020204" pitchFamily="34" charset="0"/>
            </a:endParaRPr>
          </a:p>
        </p:txBody>
      </p:sp>
      <p:grpSp>
        <p:nvGrpSpPr>
          <p:cNvPr id="5" name="Group 4"/>
          <p:cNvGrpSpPr/>
          <p:nvPr/>
        </p:nvGrpSpPr>
        <p:grpSpPr>
          <a:xfrm>
            <a:off x="2724112" y="853430"/>
            <a:ext cx="3111016" cy="1483384"/>
            <a:chOff x="2697216" y="26378"/>
            <a:chExt cx="3111016" cy="1483384"/>
          </a:xfrm>
        </p:grpSpPr>
        <p:cxnSp>
          <p:nvCxnSpPr>
            <p:cNvPr id="9" name="Straight Arrow Connector 8"/>
            <p:cNvCxnSpPr/>
            <p:nvPr/>
          </p:nvCxnSpPr>
          <p:spPr>
            <a:xfrm rot="21540000" flipV="1">
              <a:off x="4479496" y="317256"/>
              <a:ext cx="4460" cy="330098"/>
            </a:xfrm>
            <a:prstGeom prst="straightConnector1">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21540000" flipV="1">
              <a:off x="3679403" y="317244"/>
              <a:ext cx="4460" cy="495148"/>
            </a:xfrm>
            <a:prstGeom prst="straightConnector1">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1540000" flipV="1">
              <a:off x="4479496" y="1047644"/>
              <a:ext cx="4460" cy="198059"/>
            </a:xfrm>
            <a:prstGeom prst="straightConnector1">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21540000" flipV="1">
              <a:off x="3679403" y="1047624"/>
              <a:ext cx="4460" cy="462138"/>
            </a:xfrm>
            <a:prstGeom prst="straightConnector1">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97216" y="26378"/>
              <a:ext cx="1460656" cy="292388"/>
            </a:xfrm>
            <a:prstGeom prst="rect">
              <a:avLst/>
            </a:prstGeom>
            <a:noFill/>
          </p:spPr>
          <p:txBody>
            <a:bodyPr wrap="none" rtlCol="0">
              <a:spAutoFit/>
            </a:bodyPr>
            <a:lstStyle/>
            <a:p>
              <a:pPr algn="ctr" eaLnBrk="0" hangingPunct="0"/>
              <a:r>
                <a:rPr lang="en-US" sz="1300" b="1" dirty="0" smtClean="0">
                  <a:solidFill>
                    <a:srgbClr val="7030A0"/>
                  </a:solidFill>
                  <a:latin typeface="Arial" panose="020B0604020202020204" pitchFamily="34" charset="0"/>
                  <a:cs typeface="Arial" panose="020B0604020202020204" pitchFamily="34" charset="0"/>
                </a:rPr>
                <a:t>802.7m/z [M+H</a:t>
              </a:r>
              <a:r>
                <a:rPr lang="en-US" sz="1300" b="1" baseline="30000" dirty="0" smtClean="0">
                  <a:solidFill>
                    <a:srgbClr val="7030A0"/>
                  </a:solidFill>
                  <a:latin typeface="Arial" panose="020B0604020202020204" pitchFamily="34" charset="0"/>
                  <a:cs typeface="Arial" panose="020B0604020202020204" pitchFamily="34" charset="0"/>
                </a:rPr>
                <a:t>+</a:t>
              </a:r>
              <a:r>
                <a:rPr lang="en-US" sz="1300" b="1" dirty="0" smtClean="0">
                  <a:solidFill>
                    <a:srgbClr val="7030A0"/>
                  </a:solidFill>
                  <a:latin typeface="Arial" panose="020B0604020202020204" pitchFamily="34" charset="0"/>
                  <a:cs typeface="Arial" panose="020B0604020202020204" pitchFamily="34" charset="0"/>
                </a:rPr>
                <a:t>]</a:t>
              </a:r>
              <a:endParaRPr lang="en-US" sz="1300" b="1" dirty="0">
                <a:solidFill>
                  <a:srgbClr val="7030A0"/>
                </a:solidFill>
                <a:latin typeface="Arial" panose="020B0604020202020204" pitchFamily="34" charset="0"/>
                <a:cs typeface="Arial" panose="020B0604020202020204" pitchFamily="34" charset="0"/>
              </a:endParaRPr>
            </a:p>
          </p:txBody>
        </p:sp>
        <p:sp>
          <p:nvSpPr>
            <p:cNvPr id="29" name="TextBox 28"/>
            <p:cNvSpPr txBox="1"/>
            <p:nvPr/>
          </p:nvSpPr>
          <p:spPr>
            <a:xfrm>
              <a:off x="4254602" y="26378"/>
              <a:ext cx="1553630" cy="292388"/>
            </a:xfrm>
            <a:prstGeom prst="rect">
              <a:avLst/>
            </a:prstGeom>
            <a:noFill/>
          </p:spPr>
          <p:txBody>
            <a:bodyPr wrap="none" rtlCol="0">
              <a:spAutoFit/>
            </a:bodyPr>
            <a:lstStyle/>
            <a:p>
              <a:pPr algn="ctr" eaLnBrk="0" hangingPunct="0"/>
              <a:r>
                <a:rPr lang="en-US" sz="1300" b="1" dirty="0" smtClean="0">
                  <a:solidFill>
                    <a:srgbClr val="7030A0"/>
                  </a:solidFill>
                  <a:latin typeface="Arial" panose="020B0604020202020204" pitchFamily="34" charset="0"/>
                  <a:cs typeface="Arial" panose="020B0604020202020204" pitchFamily="34" charset="0"/>
                </a:rPr>
                <a:t>824.7m/z [</a:t>
              </a:r>
              <a:r>
                <a:rPr lang="en-US" sz="1300" b="1" dirty="0" err="1" smtClean="0">
                  <a:solidFill>
                    <a:srgbClr val="7030A0"/>
                  </a:solidFill>
                  <a:latin typeface="Arial" panose="020B0604020202020204" pitchFamily="34" charset="0"/>
                  <a:cs typeface="Arial" panose="020B0604020202020204" pitchFamily="34" charset="0"/>
                </a:rPr>
                <a:t>M+Na</a:t>
              </a:r>
              <a:r>
                <a:rPr lang="en-US" sz="1300" b="1" baseline="30000" dirty="0" smtClean="0">
                  <a:solidFill>
                    <a:srgbClr val="7030A0"/>
                  </a:solidFill>
                  <a:latin typeface="Arial" panose="020B0604020202020204" pitchFamily="34" charset="0"/>
                  <a:cs typeface="Arial" panose="020B0604020202020204" pitchFamily="34" charset="0"/>
                </a:rPr>
                <a:t>+</a:t>
              </a:r>
              <a:r>
                <a:rPr lang="en-US" sz="1300" b="1" dirty="0" smtClean="0">
                  <a:solidFill>
                    <a:srgbClr val="7030A0"/>
                  </a:solidFill>
                  <a:latin typeface="Arial" panose="020B0604020202020204" pitchFamily="34" charset="0"/>
                  <a:cs typeface="Arial" panose="020B0604020202020204" pitchFamily="34" charset="0"/>
                </a:rPr>
                <a:t>]</a:t>
              </a:r>
              <a:endParaRPr lang="en-US" sz="1300" b="1" dirty="0">
                <a:solidFill>
                  <a:srgbClr val="7030A0"/>
                </a:solidFill>
                <a:latin typeface="Arial" panose="020B0604020202020204" pitchFamily="34" charset="0"/>
                <a:cs typeface="Arial" panose="020B0604020202020204" pitchFamily="34" charset="0"/>
              </a:endParaRPr>
            </a:p>
          </p:txBody>
        </p:sp>
      </p:grpSp>
      <p:sp>
        <p:nvSpPr>
          <p:cNvPr id="34" name="TextBox 33"/>
          <p:cNvSpPr txBox="1"/>
          <p:nvPr/>
        </p:nvSpPr>
        <p:spPr>
          <a:xfrm rot="16200000">
            <a:off x="1049759" y="1703014"/>
            <a:ext cx="756937" cy="276999"/>
          </a:xfrm>
          <a:prstGeom prst="rect">
            <a:avLst/>
          </a:prstGeom>
          <a:noFill/>
        </p:spPr>
        <p:txBody>
          <a:bodyPr wrap="none" rtlCol="0">
            <a:spAutoFit/>
          </a:bodyPr>
          <a:lstStyle/>
          <a:p>
            <a:pPr algn="ctr" eaLnBrk="0" hangingPunct="0"/>
            <a:r>
              <a:rPr lang="en-US" sz="1200" dirty="0" smtClean="0">
                <a:solidFill>
                  <a:prstClr val="black"/>
                </a:solidFill>
                <a:latin typeface="Arial" panose="020B0604020202020204" pitchFamily="34" charset="0"/>
                <a:cs typeface="Arial" panose="020B0604020202020204" pitchFamily="34" charset="0"/>
              </a:rPr>
              <a:t>Intensity</a:t>
            </a:r>
            <a:endParaRPr lang="en-US" sz="1200" dirty="0">
              <a:solidFill>
                <a:prstClr val="black"/>
              </a:solidFill>
              <a:latin typeface="Arial" panose="020B0604020202020204" pitchFamily="34" charset="0"/>
              <a:cs typeface="Arial" panose="020B0604020202020204" pitchFamily="34" charset="0"/>
            </a:endParaRPr>
          </a:p>
        </p:txBody>
      </p:sp>
      <p:grpSp>
        <p:nvGrpSpPr>
          <p:cNvPr id="15" name="Group 14"/>
          <p:cNvGrpSpPr/>
          <p:nvPr/>
        </p:nvGrpSpPr>
        <p:grpSpPr>
          <a:xfrm>
            <a:off x="5361488" y="3717166"/>
            <a:ext cx="3529302" cy="2334274"/>
            <a:chOff x="5361488" y="4396290"/>
            <a:chExt cx="3529302" cy="2334274"/>
          </a:xfrm>
        </p:grpSpPr>
        <p:pic>
          <p:nvPicPr>
            <p:cNvPr id="26" name="Picture 3" descr="C:\Users\Janny\Desktop\6h sham 15 6-10-15 image 3\3_image_OVERLAY lectin EC.tif"/>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5122643" y="4714368"/>
              <a:ext cx="2309887" cy="1722505"/>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a:off x="6368929" y="4650679"/>
              <a:ext cx="7274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64363" y="4396290"/>
              <a:ext cx="536628" cy="282539"/>
            </a:xfrm>
            <a:prstGeom prst="rect">
              <a:avLst/>
            </a:prstGeom>
            <a:noFill/>
          </p:spPr>
          <p:txBody>
            <a:bodyPr wrap="none" rtlCol="0">
              <a:spAutoFit/>
            </a:bodyPr>
            <a:lstStyle/>
            <a:p>
              <a:pPr algn="ctr" eaLnBrk="0" hangingPunct="0"/>
              <a:r>
                <a:rPr lang="en-US" sz="1200" dirty="0">
                  <a:solidFill>
                    <a:prstClr val="white"/>
                  </a:solidFill>
                  <a:latin typeface="Arial" panose="020B0604020202020204" pitchFamily="34" charset="0"/>
                  <a:cs typeface="Arial" panose="020B0604020202020204" pitchFamily="34" charset="0"/>
                </a:rPr>
                <a:t>1</a:t>
              </a:r>
              <a:r>
                <a:rPr lang="en-US" sz="1200" dirty="0" smtClean="0">
                  <a:solidFill>
                    <a:prstClr val="white"/>
                  </a:solidFill>
                  <a:latin typeface="Arial" panose="020B0604020202020204" pitchFamily="34" charset="0"/>
                  <a:cs typeface="Arial" panose="020B0604020202020204" pitchFamily="34" charset="0"/>
                </a:rPr>
                <a:t>mm</a:t>
              </a:r>
              <a:endParaRPr lang="en-US" sz="1200" dirty="0">
                <a:solidFill>
                  <a:prstClr val="white"/>
                </a:solidFill>
                <a:latin typeface="Arial" panose="020B0604020202020204" pitchFamily="34" charset="0"/>
                <a:cs typeface="Arial" panose="020B0604020202020204" pitchFamily="34" charset="0"/>
              </a:endParaRPr>
            </a:p>
          </p:txBody>
        </p:sp>
        <p:sp>
          <p:nvSpPr>
            <p:cNvPr id="36" name="TextBox 35"/>
            <p:cNvSpPr txBox="1"/>
            <p:nvPr/>
          </p:nvSpPr>
          <p:spPr>
            <a:xfrm>
              <a:off x="5361488" y="4419113"/>
              <a:ext cx="1039067" cy="292388"/>
            </a:xfrm>
            <a:prstGeom prst="rect">
              <a:avLst/>
            </a:prstGeom>
            <a:noFill/>
          </p:spPr>
          <p:txBody>
            <a:bodyPr wrap="none" rtlCol="0">
              <a:spAutoFit/>
            </a:bodyPr>
            <a:lstStyle/>
            <a:p>
              <a:pPr eaLnBrk="0" hangingPunct="0"/>
              <a:r>
                <a:rPr lang="en-US" sz="1300" b="1" dirty="0" smtClean="0">
                  <a:solidFill>
                    <a:prstClr val="white"/>
                  </a:solidFill>
                  <a:latin typeface="Arial" panose="020B0604020202020204" pitchFamily="34" charset="0"/>
                  <a:cs typeface="Arial" panose="020B0604020202020204" pitchFamily="34" charset="0"/>
                </a:rPr>
                <a:t>Sham (6 h)</a:t>
              </a:r>
              <a:endParaRPr lang="en-US" sz="1300" b="1" dirty="0">
                <a:solidFill>
                  <a:prstClr val="white"/>
                </a:solidFill>
                <a:latin typeface="Arial" panose="020B0604020202020204" pitchFamily="34" charset="0"/>
                <a:cs typeface="Arial" panose="020B0604020202020204" pitchFamily="34" charset="0"/>
              </a:endParaRPr>
            </a:p>
          </p:txBody>
        </p:sp>
        <p:sp>
          <p:nvSpPr>
            <p:cNvPr id="38" name="TextBox 37"/>
            <p:cNvSpPr txBox="1"/>
            <p:nvPr/>
          </p:nvSpPr>
          <p:spPr>
            <a:xfrm>
              <a:off x="5442146" y="6203192"/>
              <a:ext cx="1085554" cy="492443"/>
            </a:xfrm>
            <a:prstGeom prst="rect">
              <a:avLst/>
            </a:prstGeom>
            <a:solidFill>
              <a:schemeClr val="bg1"/>
            </a:solidFill>
          </p:spPr>
          <p:txBody>
            <a:bodyPr wrap="none" rtlCol="0">
              <a:spAutoFit/>
            </a:bodyPr>
            <a:lstStyle/>
            <a:p>
              <a:pPr eaLnBrk="0" hangingPunct="0"/>
              <a:r>
                <a:rPr lang="en-US" sz="1300" dirty="0" smtClean="0">
                  <a:solidFill>
                    <a:srgbClr val="00B050"/>
                  </a:solidFill>
                  <a:latin typeface="Arial" panose="020B0604020202020204" pitchFamily="34" charset="0"/>
                  <a:cs typeface="Arial" panose="020B0604020202020204" pitchFamily="34" charset="0"/>
                </a:rPr>
                <a:t>Lotus Lectin</a:t>
              </a:r>
            </a:p>
            <a:p>
              <a:pPr eaLnBrk="0" hangingPunct="0"/>
              <a:r>
                <a:rPr lang="en-US" sz="1300" dirty="0" smtClean="0">
                  <a:solidFill>
                    <a:srgbClr val="FF0000"/>
                  </a:solidFill>
                  <a:latin typeface="Arial" panose="020B0604020202020204" pitchFamily="34" charset="0"/>
                  <a:cs typeface="Arial" panose="020B0604020202020204" pitchFamily="34" charset="0"/>
                </a:rPr>
                <a:t>PECAM-1</a:t>
              </a:r>
              <a:endParaRPr lang="en-US" sz="1300" dirty="0">
                <a:solidFill>
                  <a:srgbClr val="FF0000"/>
                </a:solidFill>
                <a:latin typeface="Arial" panose="020B0604020202020204" pitchFamily="34" charset="0"/>
                <a:cs typeface="Arial" panose="020B0604020202020204" pitchFamily="34" charset="0"/>
              </a:endParaRPr>
            </a:p>
          </p:txBody>
        </p:sp>
        <p:pic>
          <p:nvPicPr>
            <p:cNvPr id="25" name="Picture 4" descr="C:\Users\Janny\Desktop\6h IR 23 6-10-15 image 4\4_image_OVERLAY lectin EC.tif"/>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200000">
              <a:off x="6874594" y="4714368"/>
              <a:ext cx="2309887" cy="172250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7113439" y="4419113"/>
              <a:ext cx="1473240" cy="292388"/>
            </a:xfrm>
            <a:prstGeom prst="rect">
              <a:avLst/>
            </a:prstGeom>
            <a:noFill/>
          </p:spPr>
          <p:txBody>
            <a:bodyPr wrap="square" rtlCol="0">
              <a:spAutoFit/>
            </a:bodyPr>
            <a:lstStyle/>
            <a:p>
              <a:pPr eaLnBrk="0" hangingPunct="0"/>
              <a:r>
                <a:rPr lang="en-US" sz="1300" b="1" dirty="0" smtClean="0">
                  <a:solidFill>
                    <a:prstClr val="white"/>
                  </a:solidFill>
                  <a:latin typeface="Arial" panose="020B0604020202020204" pitchFamily="34" charset="0"/>
                  <a:cs typeface="Arial" panose="020B0604020202020204" pitchFamily="34" charset="0"/>
                </a:rPr>
                <a:t>IR (6 h)</a:t>
              </a:r>
              <a:endParaRPr lang="en-US" sz="1300" b="1" dirty="0">
                <a:solidFill>
                  <a:prstClr val="white"/>
                </a:solidFill>
                <a:latin typeface="Arial" panose="020B0604020202020204" pitchFamily="34" charset="0"/>
                <a:cs typeface="Arial" panose="020B0604020202020204" pitchFamily="34" charset="0"/>
              </a:endParaRPr>
            </a:p>
          </p:txBody>
        </p:sp>
        <p:sp>
          <p:nvSpPr>
            <p:cNvPr id="39" name="TextBox 38"/>
            <p:cNvSpPr txBox="1"/>
            <p:nvPr/>
          </p:nvSpPr>
          <p:spPr>
            <a:xfrm>
              <a:off x="7194097" y="6203192"/>
              <a:ext cx="1085554" cy="492443"/>
            </a:xfrm>
            <a:prstGeom prst="rect">
              <a:avLst/>
            </a:prstGeom>
            <a:solidFill>
              <a:schemeClr val="bg1"/>
            </a:solidFill>
          </p:spPr>
          <p:txBody>
            <a:bodyPr wrap="none" rtlCol="0">
              <a:spAutoFit/>
            </a:bodyPr>
            <a:lstStyle/>
            <a:p>
              <a:pPr eaLnBrk="0" hangingPunct="0"/>
              <a:r>
                <a:rPr lang="en-US" sz="1300" dirty="0" smtClean="0">
                  <a:solidFill>
                    <a:srgbClr val="00B050"/>
                  </a:solidFill>
                  <a:latin typeface="Arial" panose="020B0604020202020204" pitchFamily="34" charset="0"/>
                  <a:cs typeface="Arial" panose="020B0604020202020204" pitchFamily="34" charset="0"/>
                </a:rPr>
                <a:t>Lotus Lectin</a:t>
              </a:r>
            </a:p>
            <a:p>
              <a:pPr eaLnBrk="0" hangingPunct="0"/>
              <a:r>
                <a:rPr lang="en-US" sz="1300" dirty="0" smtClean="0">
                  <a:solidFill>
                    <a:srgbClr val="FF0000"/>
                  </a:solidFill>
                  <a:latin typeface="Arial" panose="020B0604020202020204" pitchFamily="34" charset="0"/>
                  <a:cs typeface="Arial" panose="020B0604020202020204" pitchFamily="34" charset="0"/>
                </a:rPr>
                <a:t>PECAM-1</a:t>
              </a:r>
              <a:endParaRPr lang="en-US" sz="1300" dirty="0">
                <a:solidFill>
                  <a:srgbClr val="FF0000"/>
                </a:solidFill>
                <a:latin typeface="Arial" panose="020B0604020202020204" pitchFamily="34" charset="0"/>
                <a:cs typeface="Arial" panose="020B0604020202020204" pitchFamily="34" charset="0"/>
              </a:endParaRPr>
            </a:p>
          </p:txBody>
        </p:sp>
      </p:grpSp>
      <p:grpSp>
        <p:nvGrpSpPr>
          <p:cNvPr id="8" name="Group 7"/>
          <p:cNvGrpSpPr/>
          <p:nvPr/>
        </p:nvGrpSpPr>
        <p:grpSpPr>
          <a:xfrm>
            <a:off x="309566" y="1363574"/>
            <a:ext cx="4929607" cy="4710813"/>
            <a:chOff x="309566" y="2042698"/>
            <a:chExt cx="4929607" cy="4710813"/>
          </a:xfrm>
        </p:grpSpPr>
        <p:pic>
          <p:nvPicPr>
            <p:cNvPr id="2" name="Picture 1"/>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35990" t="33387" r="37317" b="32918"/>
            <a:stretch/>
          </p:blipFill>
          <p:spPr>
            <a:xfrm>
              <a:off x="309900" y="4427276"/>
              <a:ext cx="2440781" cy="2310828"/>
            </a:xfrm>
            <a:prstGeom prst="rect">
              <a:avLst/>
            </a:prstGeom>
          </p:spPr>
        </p:pic>
        <p:sp>
          <p:nvSpPr>
            <p:cNvPr id="19" name="TextBox 18"/>
            <p:cNvSpPr txBox="1"/>
            <p:nvPr/>
          </p:nvSpPr>
          <p:spPr>
            <a:xfrm>
              <a:off x="311434" y="6461123"/>
              <a:ext cx="1526380" cy="292388"/>
            </a:xfrm>
            <a:prstGeom prst="rect">
              <a:avLst/>
            </a:prstGeom>
            <a:noFill/>
          </p:spPr>
          <p:txBody>
            <a:bodyPr wrap="none" rtlCol="0">
              <a:spAutoFit/>
            </a:bodyPr>
            <a:lstStyle/>
            <a:p>
              <a:pPr fontAlgn="auto">
                <a:spcBef>
                  <a:spcPts val="0"/>
                </a:spcBef>
                <a:spcAft>
                  <a:spcPts val="0"/>
                </a:spcAft>
              </a:pPr>
              <a:r>
                <a:rPr lang="en-US" sz="1300" dirty="0" smtClean="0">
                  <a:solidFill>
                    <a:prstClr val="white"/>
                  </a:solidFill>
                  <a:latin typeface="Arial" panose="020B0604020202020204" pitchFamily="34" charset="0"/>
                  <a:cs typeface="Arial" panose="020B0604020202020204" pitchFamily="34" charset="0"/>
                </a:rPr>
                <a:t>824.7m/z [</a:t>
              </a:r>
              <a:r>
                <a:rPr lang="en-US" sz="1300" dirty="0" err="1" smtClean="0">
                  <a:solidFill>
                    <a:prstClr val="white"/>
                  </a:solidFill>
                  <a:latin typeface="Arial" panose="020B0604020202020204" pitchFamily="34" charset="0"/>
                  <a:cs typeface="Arial" panose="020B0604020202020204" pitchFamily="34" charset="0"/>
                </a:rPr>
                <a:t>M+Na</a:t>
              </a:r>
              <a:r>
                <a:rPr lang="en-US" sz="1300" baseline="30000" dirty="0" smtClean="0">
                  <a:solidFill>
                    <a:prstClr val="white"/>
                  </a:solidFill>
                  <a:latin typeface="Arial" panose="020B0604020202020204" pitchFamily="34" charset="0"/>
                  <a:cs typeface="Arial" panose="020B0604020202020204" pitchFamily="34" charset="0"/>
                </a:rPr>
                <a:t>+</a:t>
              </a:r>
              <a:r>
                <a:rPr lang="en-US" sz="1300" dirty="0" smtClean="0">
                  <a:solidFill>
                    <a:prstClr val="white"/>
                  </a:solidFill>
                  <a:latin typeface="Arial" panose="020B0604020202020204" pitchFamily="34" charset="0"/>
                  <a:cs typeface="Arial" panose="020B0604020202020204" pitchFamily="34" charset="0"/>
                </a:rPr>
                <a:t>]</a:t>
              </a:r>
              <a:endParaRPr lang="en-US" sz="1300" dirty="0">
                <a:solidFill>
                  <a:prstClr val="white"/>
                </a:solidFill>
                <a:latin typeface="Arial" panose="020B0604020202020204" pitchFamily="34" charset="0"/>
                <a:cs typeface="Arial" panose="020B0604020202020204" pitchFamily="34" charset="0"/>
              </a:endParaRPr>
            </a:p>
          </p:txBody>
        </p:sp>
        <p:pic>
          <p:nvPicPr>
            <p:cNvPr id="50" name="Picture 49"/>
            <p:cNvPicPr>
              <a:picLocks noChangeAspect="1"/>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l="35994" t="30281" r="37497" b="35947"/>
            <a:stretch/>
          </p:blipFill>
          <p:spPr>
            <a:xfrm rot="10800000">
              <a:off x="309566" y="2063909"/>
              <a:ext cx="2441448" cy="2316020"/>
            </a:xfrm>
            <a:prstGeom prst="rect">
              <a:avLst/>
            </a:prstGeom>
          </p:spPr>
        </p:pic>
        <p:sp>
          <p:nvSpPr>
            <p:cNvPr id="22" name="TextBox 21"/>
            <p:cNvSpPr txBox="1"/>
            <p:nvPr/>
          </p:nvSpPr>
          <p:spPr>
            <a:xfrm>
              <a:off x="311434" y="4095641"/>
              <a:ext cx="1433406" cy="292388"/>
            </a:xfrm>
            <a:prstGeom prst="rect">
              <a:avLst/>
            </a:prstGeom>
            <a:noFill/>
          </p:spPr>
          <p:txBody>
            <a:bodyPr wrap="none" rtlCol="0">
              <a:spAutoFit/>
            </a:bodyPr>
            <a:lstStyle/>
            <a:p>
              <a:pPr fontAlgn="auto">
                <a:spcBef>
                  <a:spcPts val="0"/>
                </a:spcBef>
                <a:spcAft>
                  <a:spcPts val="0"/>
                </a:spcAft>
              </a:pPr>
              <a:r>
                <a:rPr lang="en-US" sz="1300" dirty="0" smtClean="0">
                  <a:solidFill>
                    <a:prstClr val="white"/>
                  </a:solidFill>
                  <a:latin typeface="Arial" panose="020B0604020202020204" pitchFamily="34" charset="0"/>
                  <a:cs typeface="Arial" panose="020B0604020202020204" pitchFamily="34" charset="0"/>
                </a:rPr>
                <a:t>802.7m/z [M+H</a:t>
              </a:r>
              <a:r>
                <a:rPr lang="en-US" sz="1300" baseline="30000" dirty="0" smtClean="0">
                  <a:solidFill>
                    <a:prstClr val="white"/>
                  </a:solidFill>
                  <a:latin typeface="Arial" panose="020B0604020202020204" pitchFamily="34" charset="0"/>
                  <a:cs typeface="Arial" panose="020B0604020202020204" pitchFamily="34" charset="0"/>
                </a:rPr>
                <a:t>+</a:t>
              </a:r>
              <a:r>
                <a:rPr lang="en-US" sz="1300" dirty="0" smtClean="0">
                  <a:solidFill>
                    <a:prstClr val="white"/>
                  </a:solidFill>
                  <a:latin typeface="Arial" panose="020B0604020202020204" pitchFamily="34" charset="0"/>
                  <a:cs typeface="Arial" panose="020B0604020202020204" pitchFamily="34" charset="0"/>
                </a:rPr>
                <a:t>]</a:t>
              </a:r>
              <a:endParaRPr lang="en-US" sz="1300"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311434" y="2073106"/>
              <a:ext cx="1039067" cy="292388"/>
            </a:xfrm>
            <a:prstGeom prst="rect">
              <a:avLst/>
            </a:prstGeom>
            <a:noFill/>
          </p:spPr>
          <p:txBody>
            <a:bodyPr wrap="none" rtlCol="0">
              <a:spAutoFit/>
            </a:bodyPr>
            <a:lstStyle/>
            <a:p>
              <a:pPr eaLnBrk="0" hangingPunct="0"/>
              <a:r>
                <a:rPr lang="en-US" sz="1300" b="1" dirty="0" smtClean="0">
                  <a:solidFill>
                    <a:prstClr val="white"/>
                  </a:solidFill>
                  <a:latin typeface="Arial" panose="020B0604020202020204" pitchFamily="34" charset="0"/>
                  <a:cs typeface="Arial" panose="020B0604020202020204" pitchFamily="34" charset="0"/>
                </a:rPr>
                <a:t>Sham (6 h)</a:t>
              </a:r>
              <a:endParaRPr lang="en-US" sz="13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p:nvPr/>
          </p:nvCxnSpPr>
          <p:spPr>
            <a:xfrm>
              <a:off x="2297531" y="2296899"/>
              <a:ext cx="365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17358" y="2042698"/>
              <a:ext cx="526106" cy="276999"/>
            </a:xfrm>
            <a:prstGeom prst="rect">
              <a:avLst/>
            </a:prstGeom>
            <a:noFill/>
          </p:spPr>
          <p:txBody>
            <a:bodyPr wrap="none" rtlCol="0">
              <a:spAutoFit/>
            </a:bodyPr>
            <a:lstStyle/>
            <a:p>
              <a:pPr algn="ctr" eaLnBrk="0" hangingPunct="0"/>
              <a:r>
                <a:rPr lang="en-US" sz="1200" dirty="0">
                  <a:solidFill>
                    <a:prstClr val="white"/>
                  </a:solidFill>
                  <a:latin typeface="Arial" panose="020B0604020202020204" pitchFamily="34" charset="0"/>
                  <a:cs typeface="Arial" panose="020B0604020202020204" pitchFamily="34" charset="0"/>
                </a:rPr>
                <a:t>1</a:t>
              </a:r>
              <a:r>
                <a:rPr lang="en-US" sz="1200" dirty="0" smtClean="0">
                  <a:solidFill>
                    <a:prstClr val="white"/>
                  </a:solidFill>
                  <a:latin typeface="Arial" panose="020B0604020202020204" pitchFamily="34" charset="0"/>
                  <a:cs typeface="Arial" panose="020B0604020202020204" pitchFamily="34" charset="0"/>
                </a:rPr>
                <a:t>mm</a:t>
              </a:r>
              <a:endParaRPr lang="en-US" sz="1200" dirty="0">
                <a:solidFill>
                  <a:prstClr val="white"/>
                </a:solidFill>
                <a:latin typeface="Arial" panose="020B0604020202020204" pitchFamily="34" charset="0"/>
                <a:cs typeface="Arial" panose="020B0604020202020204" pitchFamily="34" charset="0"/>
              </a:endParaRPr>
            </a:p>
          </p:txBody>
        </p:sp>
        <p:pic>
          <p:nvPicPr>
            <p:cNvPr id="14" name="Picture 13"/>
            <p:cNvPicPr preferRelativeResize="0">
              <a:picLocks/>
            </p:cNvPicPr>
            <p:nvPr/>
          </p:nvPicPr>
          <p:blipFill rotWithShape="1">
            <a:blip r:embed="rId14">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l="36762" t="32849" r="36570" b="33607"/>
            <a:stretch/>
          </p:blipFill>
          <p:spPr>
            <a:xfrm>
              <a:off x="2799249" y="4425974"/>
              <a:ext cx="2438400" cy="2313432"/>
            </a:xfrm>
            <a:prstGeom prst="rect">
              <a:avLst/>
            </a:prstGeom>
          </p:spPr>
        </p:pic>
        <p:sp>
          <p:nvSpPr>
            <p:cNvPr id="40" name="TextBox 39"/>
            <p:cNvSpPr txBox="1"/>
            <p:nvPr/>
          </p:nvSpPr>
          <p:spPr>
            <a:xfrm>
              <a:off x="2797725" y="6461123"/>
              <a:ext cx="1526380" cy="292388"/>
            </a:xfrm>
            <a:prstGeom prst="rect">
              <a:avLst/>
            </a:prstGeom>
            <a:noFill/>
          </p:spPr>
          <p:txBody>
            <a:bodyPr wrap="none" rtlCol="0">
              <a:spAutoFit/>
            </a:bodyPr>
            <a:lstStyle/>
            <a:p>
              <a:pPr fontAlgn="auto">
                <a:spcBef>
                  <a:spcPts val="0"/>
                </a:spcBef>
                <a:spcAft>
                  <a:spcPts val="0"/>
                </a:spcAft>
              </a:pPr>
              <a:r>
                <a:rPr lang="en-US" sz="1300" dirty="0" smtClean="0">
                  <a:solidFill>
                    <a:prstClr val="white"/>
                  </a:solidFill>
                  <a:latin typeface="Arial" panose="020B0604020202020204" pitchFamily="34" charset="0"/>
                  <a:cs typeface="Arial" panose="020B0604020202020204" pitchFamily="34" charset="0"/>
                </a:rPr>
                <a:t>824.7m/z [</a:t>
              </a:r>
              <a:r>
                <a:rPr lang="en-US" sz="1300" dirty="0" err="1" smtClean="0">
                  <a:solidFill>
                    <a:prstClr val="white"/>
                  </a:solidFill>
                  <a:latin typeface="Arial" panose="020B0604020202020204" pitchFamily="34" charset="0"/>
                  <a:cs typeface="Arial" panose="020B0604020202020204" pitchFamily="34" charset="0"/>
                </a:rPr>
                <a:t>M+Na</a:t>
              </a:r>
              <a:r>
                <a:rPr lang="en-US" sz="1300" baseline="30000" dirty="0" smtClean="0">
                  <a:solidFill>
                    <a:prstClr val="white"/>
                  </a:solidFill>
                  <a:latin typeface="Arial" panose="020B0604020202020204" pitchFamily="34" charset="0"/>
                  <a:cs typeface="Arial" panose="020B0604020202020204" pitchFamily="34" charset="0"/>
                </a:rPr>
                <a:t>+</a:t>
              </a:r>
              <a:r>
                <a:rPr lang="en-US" sz="1300" dirty="0" smtClean="0">
                  <a:solidFill>
                    <a:prstClr val="white"/>
                  </a:solidFill>
                  <a:latin typeface="Arial" panose="020B0604020202020204" pitchFamily="34" charset="0"/>
                  <a:cs typeface="Arial" panose="020B0604020202020204" pitchFamily="34" charset="0"/>
                </a:rPr>
                <a:t>]</a:t>
              </a:r>
              <a:endParaRPr lang="en-US" sz="1300" dirty="0">
                <a:solidFill>
                  <a:prstClr val="white"/>
                </a:solidFill>
                <a:latin typeface="Arial" panose="020B0604020202020204" pitchFamily="34" charset="0"/>
                <a:cs typeface="Arial" panose="020B0604020202020204" pitchFamily="34" charset="0"/>
              </a:endParaRPr>
            </a:p>
          </p:txBody>
        </p:sp>
        <p:pic>
          <p:nvPicPr>
            <p:cNvPr id="3" name="Picture 2"/>
            <p:cNvPicPr preferRelativeResize="0">
              <a:picLocks/>
            </p:cNvPicPr>
            <p:nvPr/>
          </p:nvPicPr>
          <p:blipFill rotWithShape="1">
            <a:blip r:embed="rId16">
              <a:extLst>
                <a:ext uri="{BEBA8EAE-BF5A-486C-A8C5-ECC9F3942E4B}">
                  <a14:imgProps xmlns:a14="http://schemas.microsoft.com/office/drawing/2010/main">
                    <a14:imgLayer r:embed="rId17">
                      <a14:imgEffect>
                        <a14:brightnessContrast bright="-20000" contrast="20000"/>
                      </a14:imgEffect>
                    </a14:imgLayer>
                  </a14:imgProps>
                </a:ext>
                <a:ext uri="{28A0092B-C50C-407E-A947-70E740481C1C}">
                  <a14:useLocalDpi xmlns:a14="http://schemas.microsoft.com/office/drawing/2010/main" val="0"/>
                </a:ext>
              </a:extLst>
            </a:blip>
            <a:srcRect l="36042" t="32362" r="37343" b="34027"/>
            <a:stretch/>
          </p:blipFill>
          <p:spPr>
            <a:xfrm>
              <a:off x="2797725" y="2065203"/>
              <a:ext cx="2441448" cy="2313432"/>
            </a:xfrm>
            <a:prstGeom prst="rect">
              <a:avLst/>
            </a:prstGeom>
          </p:spPr>
        </p:pic>
        <p:sp>
          <p:nvSpPr>
            <p:cNvPr id="23" name="TextBox 22"/>
            <p:cNvSpPr txBox="1"/>
            <p:nvPr/>
          </p:nvSpPr>
          <p:spPr>
            <a:xfrm>
              <a:off x="2797725" y="2073106"/>
              <a:ext cx="1473240" cy="292388"/>
            </a:xfrm>
            <a:prstGeom prst="rect">
              <a:avLst/>
            </a:prstGeom>
            <a:noFill/>
          </p:spPr>
          <p:txBody>
            <a:bodyPr wrap="square" rtlCol="0">
              <a:spAutoFit/>
            </a:bodyPr>
            <a:lstStyle/>
            <a:p>
              <a:pPr eaLnBrk="0" hangingPunct="0"/>
              <a:r>
                <a:rPr lang="en-US" sz="1300" b="1" dirty="0" smtClean="0">
                  <a:solidFill>
                    <a:prstClr val="white"/>
                  </a:solidFill>
                  <a:latin typeface="Arial" panose="020B0604020202020204" pitchFamily="34" charset="0"/>
                  <a:cs typeface="Arial" panose="020B0604020202020204" pitchFamily="34" charset="0"/>
                </a:rPr>
                <a:t>IR (6 h)</a:t>
              </a:r>
              <a:endParaRPr lang="en-US" sz="1300" b="1" dirty="0">
                <a:solidFill>
                  <a:prstClr val="white"/>
                </a:solidFill>
                <a:latin typeface="Arial" panose="020B0604020202020204" pitchFamily="34" charset="0"/>
                <a:cs typeface="Arial" panose="020B0604020202020204" pitchFamily="34" charset="0"/>
              </a:endParaRPr>
            </a:p>
          </p:txBody>
        </p:sp>
        <p:sp>
          <p:nvSpPr>
            <p:cNvPr id="41" name="TextBox 40"/>
            <p:cNvSpPr txBox="1"/>
            <p:nvPr/>
          </p:nvSpPr>
          <p:spPr>
            <a:xfrm>
              <a:off x="2797725" y="4095641"/>
              <a:ext cx="1433406" cy="292388"/>
            </a:xfrm>
            <a:prstGeom prst="rect">
              <a:avLst/>
            </a:prstGeom>
            <a:noFill/>
          </p:spPr>
          <p:txBody>
            <a:bodyPr wrap="none" rtlCol="0">
              <a:spAutoFit/>
            </a:bodyPr>
            <a:lstStyle/>
            <a:p>
              <a:pPr fontAlgn="auto">
                <a:spcBef>
                  <a:spcPts val="0"/>
                </a:spcBef>
                <a:spcAft>
                  <a:spcPts val="0"/>
                </a:spcAft>
              </a:pPr>
              <a:r>
                <a:rPr lang="en-US" sz="1300" dirty="0" smtClean="0">
                  <a:solidFill>
                    <a:prstClr val="white"/>
                  </a:solidFill>
                  <a:latin typeface="Arial" panose="020B0604020202020204" pitchFamily="34" charset="0"/>
                  <a:cs typeface="Arial" panose="020B0604020202020204" pitchFamily="34" charset="0"/>
                </a:rPr>
                <a:t>802.7m/z [M+H</a:t>
              </a:r>
              <a:r>
                <a:rPr lang="en-US" sz="1300" baseline="30000" dirty="0" smtClean="0">
                  <a:solidFill>
                    <a:prstClr val="white"/>
                  </a:solidFill>
                  <a:latin typeface="Arial" panose="020B0604020202020204" pitchFamily="34" charset="0"/>
                  <a:cs typeface="Arial" panose="020B0604020202020204" pitchFamily="34" charset="0"/>
                </a:rPr>
                <a:t>+</a:t>
              </a:r>
              <a:r>
                <a:rPr lang="en-US" sz="1300" dirty="0" smtClean="0">
                  <a:solidFill>
                    <a:prstClr val="white"/>
                  </a:solidFill>
                  <a:latin typeface="Arial" panose="020B0604020202020204" pitchFamily="34" charset="0"/>
                  <a:cs typeface="Arial" panose="020B0604020202020204" pitchFamily="34" charset="0"/>
                </a:rPr>
                <a:t>]</a:t>
              </a:r>
              <a:endParaRPr lang="en-US" sz="1300" dirty="0">
                <a:solidFill>
                  <a:prstClr val="white"/>
                </a:solidFill>
                <a:latin typeface="Arial" panose="020B0604020202020204" pitchFamily="34" charset="0"/>
                <a:cs typeface="Arial" panose="020B0604020202020204" pitchFamily="34" charset="0"/>
              </a:endParaRPr>
            </a:p>
          </p:txBody>
        </p:sp>
        <p:sp>
          <p:nvSpPr>
            <p:cNvPr id="58" name="TextBox 57"/>
            <p:cNvSpPr txBox="1"/>
            <p:nvPr/>
          </p:nvSpPr>
          <p:spPr>
            <a:xfrm>
              <a:off x="2797725" y="4437280"/>
              <a:ext cx="1473240" cy="292388"/>
            </a:xfrm>
            <a:prstGeom prst="rect">
              <a:avLst/>
            </a:prstGeom>
            <a:noFill/>
          </p:spPr>
          <p:txBody>
            <a:bodyPr wrap="square" rtlCol="0">
              <a:spAutoFit/>
            </a:bodyPr>
            <a:lstStyle/>
            <a:p>
              <a:pPr eaLnBrk="0" hangingPunct="0"/>
              <a:r>
                <a:rPr lang="en-US" sz="1300" b="1" dirty="0" smtClean="0">
                  <a:solidFill>
                    <a:prstClr val="white"/>
                  </a:solidFill>
                  <a:latin typeface="Arial" panose="020B0604020202020204" pitchFamily="34" charset="0"/>
                  <a:cs typeface="Arial" panose="020B0604020202020204" pitchFamily="34" charset="0"/>
                </a:rPr>
                <a:t>IR (6 h)</a:t>
              </a:r>
              <a:endParaRPr lang="en-US" sz="1300" b="1" dirty="0">
                <a:solidFill>
                  <a:prstClr val="white"/>
                </a:solidFill>
                <a:latin typeface="Arial" panose="020B0604020202020204" pitchFamily="34" charset="0"/>
                <a:cs typeface="Arial" panose="020B0604020202020204" pitchFamily="34" charset="0"/>
              </a:endParaRPr>
            </a:p>
          </p:txBody>
        </p:sp>
        <p:sp>
          <p:nvSpPr>
            <p:cNvPr id="59" name="TextBox 58"/>
            <p:cNvSpPr txBox="1"/>
            <p:nvPr/>
          </p:nvSpPr>
          <p:spPr>
            <a:xfrm>
              <a:off x="311434" y="4437280"/>
              <a:ext cx="1039067" cy="292388"/>
            </a:xfrm>
            <a:prstGeom prst="rect">
              <a:avLst/>
            </a:prstGeom>
            <a:noFill/>
          </p:spPr>
          <p:txBody>
            <a:bodyPr wrap="none" rtlCol="0">
              <a:spAutoFit/>
            </a:bodyPr>
            <a:lstStyle/>
            <a:p>
              <a:pPr eaLnBrk="0" hangingPunct="0"/>
              <a:r>
                <a:rPr lang="en-US" sz="1300" b="1" dirty="0" smtClean="0">
                  <a:solidFill>
                    <a:prstClr val="white"/>
                  </a:solidFill>
                  <a:latin typeface="Arial" panose="020B0604020202020204" pitchFamily="34" charset="0"/>
                  <a:cs typeface="Arial" panose="020B0604020202020204" pitchFamily="34" charset="0"/>
                </a:rPr>
                <a:t>Sham (6 h)</a:t>
              </a:r>
              <a:endParaRPr lang="en-US" sz="1300" b="1" dirty="0">
                <a:solidFill>
                  <a:prstClr val="white"/>
                </a:solidFill>
                <a:latin typeface="Arial" panose="020B0604020202020204" pitchFamily="34" charset="0"/>
                <a:cs typeface="Arial" panose="020B0604020202020204" pitchFamily="34" charset="0"/>
              </a:endParaRPr>
            </a:p>
          </p:txBody>
        </p:sp>
        <p:sp>
          <p:nvSpPr>
            <p:cNvPr id="60" name="Rectangle 59"/>
            <p:cNvSpPr>
              <a:spLocks noChangeAspect="1"/>
            </p:cNvSpPr>
            <p:nvPr/>
          </p:nvSpPr>
          <p:spPr>
            <a:xfrm>
              <a:off x="1657005" y="2338461"/>
              <a:ext cx="868275" cy="115647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1" name="Rectangle 60"/>
            <p:cNvSpPr>
              <a:spLocks noChangeAspect="1"/>
            </p:cNvSpPr>
            <p:nvPr/>
          </p:nvSpPr>
          <p:spPr>
            <a:xfrm>
              <a:off x="4141310" y="2510636"/>
              <a:ext cx="868275" cy="115647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4" name="Rectangle 153"/>
            <p:cNvSpPr>
              <a:spLocks noChangeAspect="1"/>
            </p:cNvSpPr>
            <p:nvPr/>
          </p:nvSpPr>
          <p:spPr>
            <a:xfrm>
              <a:off x="1656031" y="4726582"/>
              <a:ext cx="868275" cy="115647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5" name="Rectangle 154"/>
            <p:cNvSpPr>
              <a:spLocks noChangeAspect="1"/>
            </p:cNvSpPr>
            <p:nvPr/>
          </p:nvSpPr>
          <p:spPr>
            <a:xfrm>
              <a:off x="4140336" y="4898757"/>
              <a:ext cx="868275" cy="115647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nvGrpSpPr>
          <p:cNvPr id="156" name="Group 155"/>
          <p:cNvGrpSpPr/>
          <p:nvPr/>
        </p:nvGrpSpPr>
        <p:grpSpPr>
          <a:xfrm>
            <a:off x="5325223" y="1397291"/>
            <a:ext cx="3495427" cy="2226265"/>
            <a:chOff x="5384213" y="4512702"/>
            <a:chExt cx="3495427" cy="2226265"/>
          </a:xfrm>
        </p:grpSpPr>
        <p:sp>
          <p:nvSpPr>
            <p:cNvPr id="157" name="Rectangle 142"/>
            <p:cNvSpPr>
              <a:spLocks noChangeArrowheads="1"/>
            </p:cNvSpPr>
            <p:nvPr/>
          </p:nvSpPr>
          <p:spPr bwMode="auto">
            <a:xfrm>
              <a:off x="8337260" y="5253524"/>
              <a:ext cx="50975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dirty="0" smtClean="0">
                  <a:solidFill>
                    <a:srgbClr val="000000"/>
                  </a:solidFill>
                  <a:latin typeface="Arial" pitchFamily="34" charset="0"/>
                  <a:cs typeface="Arial" pitchFamily="34" charset="0"/>
                </a:rPr>
                <a:t>824.678</a:t>
              </a:r>
              <a:endParaRPr lang="en-US" sz="1100" b="1" dirty="0" smtClean="0">
                <a:solidFill>
                  <a:prstClr val="black"/>
                </a:solidFill>
                <a:latin typeface="Arial" pitchFamily="34" charset="0"/>
                <a:cs typeface="Arial" pitchFamily="34" charset="0"/>
              </a:endParaRPr>
            </a:p>
          </p:txBody>
        </p:sp>
        <p:sp>
          <p:nvSpPr>
            <p:cNvPr id="158" name="Rectangle 162"/>
            <p:cNvSpPr>
              <a:spLocks noChangeArrowheads="1"/>
            </p:cNvSpPr>
            <p:nvPr/>
          </p:nvSpPr>
          <p:spPr bwMode="auto">
            <a:xfrm>
              <a:off x="5629726" y="6144682"/>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smtClean="0">
                <a:solidFill>
                  <a:prstClr val="black"/>
                </a:solidFill>
                <a:latin typeface="Arial" pitchFamily="34" charset="0"/>
                <a:cs typeface="Arial" pitchFamily="34" charset="0"/>
              </a:endParaRPr>
            </a:p>
          </p:txBody>
        </p:sp>
        <p:sp>
          <p:nvSpPr>
            <p:cNvPr id="159" name="Rectangle 168"/>
            <p:cNvSpPr>
              <a:spLocks noChangeArrowheads="1"/>
            </p:cNvSpPr>
            <p:nvPr/>
          </p:nvSpPr>
          <p:spPr bwMode="auto">
            <a:xfrm>
              <a:off x="5629726" y="5844642"/>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smtClean="0">
                  <a:solidFill>
                    <a:srgbClr val="000000"/>
                  </a:solidFill>
                  <a:latin typeface="Arial" panose="020B0604020202020204" pitchFamily="34" charset="0"/>
                  <a:cs typeface="Arial" panose="020B0604020202020204" pitchFamily="34" charset="0"/>
                </a:rPr>
                <a:t>0.5</a:t>
              </a:r>
              <a:endParaRPr lang="en-US" sz="1200" smtClean="0">
                <a:solidFill>
                  <a:prstClr val="black"/>
                </a:solidFill>
                <a:latin typeface="Arial" pitchFamily="34" charset="0"/>
                <a:cs typeface="Arial" pitchFamily="34" charset="0"/>
              </a:endParaRPr>
            </a:p>
          </p:txBody>
        </p:sp>
        <p:sp>
          <p:nvSpPr>
            <p:cNvPr id="160" name="Rectangle 174"/>
            <p:cNvSpPr>
              <a:spLocks noChangeArrowheads="1"/>
            </p:cNvSpPr>
            <p:nvPr/>
          </p:nvSpPr>
          <p:spPr bwMode="auto">
            <a:xfrm>
              <a:off x="5629726" y="5549364"/>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smtClean="0">
                  <a:solidFill>
                    <a:srgbClr val="000000"/>
                  </a:solidFill>
                  <a:latin typeface="Arial" panose="020B0604020202020204" pitchFamily="34" charset="0"/>
                  <a:cs typeface="Arial" panose="020B0604020202020204" pitchFamily="34" charset="0"/>
                </a:rPr>
                <a:t>1.0</a:t>
              </a:r>
              <a:endParaRPr lang="en-US" sz="1200" smtClean="0">
                <a:solidFill>
                  <a:prstClr val="black"/>
                </a:solidFill>
                <a:latin typeface="Arial" pitchFamily="34" charset="0"/>
                <a:cs typeface="Arial" pitchFamily="34" charset="0"/>
              </a:endParaRPr>
            </a:p>
          </p:txBody>
        </p:sp>
        <p:sp>
          <p:nvSpPr>
            <p:cNvPr id="161" name="Rectangle 180"/>
            <p:cNvSpPr>
              <a:spLocks noChangeArrowheads="1"/>
            </p:cNvSpPr>
            <p:nvPr/>
          </p:nvSpPr>
          <p:spPr bwMode="auto">
            <a:xfrm>
              <a:off x="5629726" y="5246948"/>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smtClean="0">
                  <a:solidFill>
                    <a:srgbClr val="000000"/>
                  </a:solidFill>
                  <a:latin typeface="Arial" panose="020B0604020202020204" pitchFamily="34" charset="0"/>
                  <a:cs typeface="Arial" panose="020B0604020202020204" pitchFamily="34" charset="0"/>
                </a:rPr>
                <a:t>1.5</a:t>
              </a:r>
              <a:endParaRPr lang="en-US" sz="1200" smtClean="0">
                <a:solidFill>
                  <a:prstClr val="black"/>
                </a:solidFill>
                <a:latin typeface="Arial" pitchFamily="34" charset="0"/>
                <a:cs typeface="Arial" pitchFamily="34" charset="0"/>
              </a:endParaRPr>
            </a:p>
          </p:txBody>
        </p:sp>
        <p:sp>
          <p:nvSpPr>
            <p:cNvPr id="162" name="Rectangle 186"/>
            <p:cNvSpPr>
              <a:spLocks noChangeArrowheads="1"/>
            </p:cNvSpPr>
            <p:nvPr/>
          </p:nvSpPr>
          <p:spPr bwMode="auto">
            <a:xfrm>
              <a:off x="5629726" y="4950883"/>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smtClean="0">
                  <a:solidFill>
                    <a:srgbClr val="000000"/>
                  </a:solidFill>
                  <a:latin typeface="Arial" panose="020B0604020202020204" pitchFamily="34" charset="0"/>
                  <a:cs typeface="Arial" panose="020B0604020202020204" pitchFamily="34" charset="0"/>
                </a:rPr>
                <a:t>2.0</a:t>
              </a:r>
              <a:endParaRPr lang="en-US" sz="1200" smtClean="0">
                <a:solidFill>
                  <a:prstClr val="black"/>
                </a:solidFill>
                <a:latin typeface="Arial" pitchFamily="34" charset="0"/>
                <a:cs typeface="Arial" pitchFamily="34" charset="0"/>
              </a:endParaRPr>
            </a:p>
          </p:txBody>
        </p:sp>
        <p:sp>
          <p:nvSpPr>
            <p:cNvPr id="163" name="Rectangle 192"/>
            <p:cNvSpPr>
              <a:spLocks noChangeArrowheads="1"/>
            </p:cNvSpPr>
            <p:nvPr/>
          </p:nvSpPr>
          <p:spPr bwMode="auto">
            <a:xfrm>
              <a:off x="5629726" y="4649256"/>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r>
                <a:rPr lang="en-US" sz="1200" dirty="0" smtClean="0">
                  <a:solidFill>
                    <a:srgbClr val="000000"/>
                  </a:solidFill>
                  <a:latin typeface="Arial" panose="020B0604020202020204" pitchFamily="34" charset="0"/>
                  <a:cs typeface="Arial" panose="020B0604020202020204" pitchFamily="34" charset="0"/>
                </a:rPr>
                <a:t>2.5</a:t>
              </a:r>
              <a:endParaRPr lang="en-US" sz="1200" dirty="0" smtClean="0">
                <a:solidFill>
                  <a:prstClr val="black"/>
                </a:solidFill>
                <a:latin typeface="Arial" pitchFamily="34" charset="0"/>
                <a:cs typeface="Arial" pitchFamily="34" charset="0"/>
              </a:endParaRPr>
            </a:p>
          </p:txBody>
        </p:sp>
        <p:sp>
          <p:nvSpPr>
            <p:cNvPr id="164" name="Rectangle 204"/>
            <p:cNvSpPr>
              <a:spLocks noChangeArrowheads="1"/>
            </p:cNvSpPr>
            <p:nvPr/>
          </p:nvSpPr>
          <p:spPr bwMode="auto">
            <a:xfrm>
              <a:off x="5853752"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100</a:t>
              </a:r>
              <a:endParaRPr lang="en-US" sz="1200" smtClean="0">
                <a:solidFill>
                  <a:prstClr val="black"/>
                </a:solidFill>
                <a:latin typeface="Arial" pitchFamily="34" charset="0"/>
                <a:cs typeface="Arial" pitchFamily="34" charset="0"/>
              </a:endParaRPr>
            </a:p>
          </p:txBody>
        </p:sp>
        <p:sp>
          <p:nvSpPr>
            <p:cNvPr id="165" name="Rectangle 210"/>
            <p:cNvSpPr>
              <a:spLocks noChangeArrowheads="1"/>
            </p:cNvSpPr>
            <p:nvPr/>
          </p:nvSpPr>
          <p:spPr bwMode="auto">
            <a:xfrm>
              <a:off x="6183156"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dirty="0" smtClean="0">
                  <a:solidFill>
                    <a:srgbClr val="000000"/>
                  </a:solidFill>
                  <a:latin typeface="Arial" panose="020B0604020202020204" pitchFamily="34" charset="0"/>
                  <a:cs typeface="Arial" panose="020B0604020202020204" pitchFamily="34" charset="0"/>
                </a:rPr>
                <a:t>200</a:t>
              </a:r>
              <a:endParaRPr lang="en-US" sz="1200" dirty="0" smtClean="0">
                <a:solidFill>
                  <a:prstClr val="black"/>
                </a:solidFill>
                <a:latin typeface="Arial" pitchFamily="34" charset="0"/>
                <a:cs typeface="Arial" pitchFamily="34" charset="0"/>
              </a:endParaRPr>
            </a:p>
          </p:txBody>
        </p:sp>
        <p:sp>
          <p:nvSpPr>
            <p:cNvPr id="166" name="Rectangle 216"/>
            <p:cNvSpPr>
              <a:spLocks noChangeArrowheads="1"/>
            </p:cNvSpPr>
            <p:nvPr/>
          </p:nvSpPr>
          <p:spPr bwMode="auto">
            <a:xfrm>
              <a:off x="6516531"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300</a:t>
              </a:r>
              <a:endParaRPr lang="en-US" sz="1200" smtClean="0">
                <a:solidFill>
                  <a:prstClr val="black"/>
                </a:solidFill>
                <a:latin typeface="Arial" pitchFamily="34" charset="0"/>
                <a:cs typeface="Arial" pitchFamily="34" charset="0"/>
              </a:endParaRPr>
            </a:p>
          </p:txBody>
        </p:sp>
        <p:sp>
          <p:nvSpPr>
            <p:cNvPr id="167" name="Rectangle 222"/>
            <p:cNvSpPr>
              <a:spLocks noChangeArrowheads="1"/>
            </p:cNvSpPr>
            <p:nvPr/>
          </p:nvSpPr>
          <p:spPr bwMode="auto">
            <a:xfrm>
              <a:off x="6843554"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400</a:t>
              </a:r>
              <a:endParaRPr lang="en-US" sz="1200" smtClean="0">
                <a:solidFill>
                  <a:prstClr val="black"/>
                </a:solidFill>
                <a:latin typeface="Arial" pitchFamily="34" charset="0"/>
                <a:cs typeface="Arial" pitchFamily="34" charset="0"/>
              </a:endParaRPr>
            </a:p>
          </p:txBody>
        </p:sp>
        <p:sp>
          <p:nvSpPr>
            <p:cNvPr id="168" name="Rectangle 228"/>
            <p:cNvSpPr>
              <a:spLocks noChangeArrowheads="1"/>
            </p:cNvSpPr>
            <p:nvPr/>
          </p:nvSpPr>
          <p:spPr bwMode="auto">
            <a:xfrm>
              <a:off x="7171375"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500</a:t>
              </a:r>
              <a:endParaRPr lang="en-US" sz="1200" smtClean="0">
                <a:solidFill>
                  <a:prstClr val="black"/>
                </a:solidFill>
                <a:latin typeface="Arial" pitchFamily="34" charset="0"/>
                <a:cs typeface="Arial" pitchFamily="34" charset="0"/>
              </a:endParaRPr>
            </a:p>
          </p:txBody>
        </p:sp>
        <p:sp>
          <p:nvSpPr>
            <p:cNvPr id="169" name="Rectangle 234"/>
            <p:cNvSpPr>
              <a:spLocks noChangeArrowheads="1"/>
            </p:cNvSpPr>
            <p:nvPr/>
          </p:nvSpPr>
          <p:spPr bwMode="auto">
            <a:xfrm>
              <a:off x="7502367"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600</a:t>
              </a:r>
              <a:endParaRPr lang="en-US" sz="1200" smtClean="0">
                <a:solidFill>
                  <a:prstClr val="black"/>
                </a:solidFill>
                <a:latin typeface="Arial" pitchFamily="34" charset="0"/>
                <a:cs typeface="Arial" pitchFamily="34" charset="0"/>
              </a:endParaRPr>
            </a:p>
          </p:txBody>
        </p:sp>
        <p:sp>
          <p:nvSpPr>
            <p:cNvPr id="170" name="Rectangle 240"/>
            <p:cNvSpPr>
              <a:spLocks noChangeArrowheads="1"/>
            </p:cNvSpPr>
            <p:nvPr/>
          </p:nvSpPr>
          <p:spPr bwMode="auto">
            <a:xfrm>
              <a:off x="7830183"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700</a:t>
              </a:r>
              <a:endParaRPr lang="en-US" sz="1200" smtClean="0">
                <a:solidFill>
                  <a:prstClr val="black"/>
                </a:solidFill>
                <a:latin typeface="Arial" pitchFamily="34" charset="0"/>
                <a:cs typeface="Arial" pitchFamily="34" charset="0"/>
              </a:endParaRPr>
            </a:p>
          </p:txBody>
        </p:sp>
        <p:sp>
          <p:nvSpPr>
            <p:cNvPr id="171" name="Rectangle 246"/>
            <p:cNvSpPr>
              <a:spLocks noChangeArrowheads="1"/>
            </p:cNvSpPr>
            <p:nvPr/>
          </p:nvSpPr>
          <p:spPr bwMode="auto">
            <a:xfrm>
              <a:off x="8160384"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smtClean="0">
                  <a:solidFill>
                    <a:srgbClr val="000000"/>
                  </a:solidFill>
                  <a:latin typeface="Arial" panose="020B0604020202020204" pitchFamily="34" charset="0"/>
                  <a:cs typeface="Arial" panose="020B0604020202020204" pitchFamily="34" charset="0"/>
                </a:rPr>
                <a:t>800</a:t>
              </a:r>
              <a:endParaRPr lang="en-US" sz="1200" smtClean="0">
                <a:solidFill>
                  <a:prstClr val="black"/>
                </a:solidFill>
                <a:latin typeface="Arial" pitchFamily="34" charset="0"/>
                <a:cs typeface="Arial" pitchFamily="34" charset="0"/>
              </a:endParaRPr>
            </a:p>
          </p:txBody>
        </p:sp>
        <p:sp>
          <p:nvSpPr>
            <p:cNvPr id="172" name="Rectangle 252"/>
            <p:cNvSpPr>
              <a:spLocks noChangeArrowheads="1"/>
            </p:cNvSpPr>
            <p:nvPr/>
          </p:nvSpPr>
          <p:spPr bwMode="auto">
            <a:xfrm>
              <a:off x="8488999" y="6333558"/>
              <a:ext cx="2548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en-US" sz="1200" dirty="0" smtClean="0">
                  <a:solidFill>
                    <a:srgbClr val="000000"/>
                  </a:solidFill>
                  <a:latin typeface="Arial" panose="020B0604020202020204" pitchFamily="34" charset="0"/>
                  <a:cs typeface="Arial" panose="020B0604020202020204" pitchFamily="34" charset="0"/>
                </a:rPr>
                <a:t>900</a:t>
              </a:r>
              <a:endParaRPr lang="en-US" sz="1200" dirty="0" smtClean="0">
                <a:solidFill>
                  <a:prstClr val="black"/>
                </a:solidFill>
                <a:latin typeface="Arial" pitchFamily="34" charset="0"/>
                <a:cs typeface="Arial" pitchFamily="34" charset="0"/>
              </a:endParaRPr>
            </a:p>
          </p:txBody>
        </p:sp>
        <p:grpSp>
          <p:nvGrpSpPr>
            <p:cNvPr id="173" name="Group 172"/>
            <p:cNvGrpSpPr/>
            <p:nvPr/>
          </p:nvGrpSpPr>
          <p:grpSpPr>
            <a:xfrm>
              <a:off x="5848819" y="4512702"/>
              <a:ext cx="3030821" cy="1830867"/>
              <a:chOff x="5716895" y="4512702"/>
              <a:chExt cx="3173124" cy="1830867"/>
            </a:xfrm>
          </p:grpSpPr>
          <p:sp>
            <p:nvSpPr>
              <p:cNvPr id="186" name="Freeform 135"/>
              <p:cNvSpPr>
                <a:spLocks/>
              </p:cNvSpPr>
              <p:nvPr/>
            </p:nvSpPr>
            <p:spPr bwMode="auto">
              <a:xfrm>
                <a:off x="5782777" y="4613858"/>
                <a:ext cx="3100956" cy="1635062"/>
              </a:xfrm>
              <a:custGeom>
                <a:avLst/>
                <a:gdLst/>
                <a:ahLst/>
                <a:cxnLst>
                  <a:cxn ang="0">
                    <a:pos x="83" y="2825"/>
                  </a:cxn>
                  <a:cxn ang="0">
                    <a:pos x="172" y="2835"/>
                  </a:cxn>
                  <a:cxn ang="0">
                    <a:pos x="260" y="2783"/>
                  </a:cxn>
                  <a:cxn ang="0">
                    <a:pos x="338" y="2830"/>
                  </a:cxn>
                  <a:cxn ang="0">
                    <a:pos x="427" y="2830"/>
                  </a:cxn>
                  <a:cxn ang="0">
                    <a:pos x="505" y="2825"/>
                  </a:cxn>
                  <a:cxn ang="0">
                    <a:pos x="588" y="2830"/>
                  </a:cxn>
                  <a:cxn ang="0">
                    <a:pos x="677" y="2830"/>
                  </a:cxn>
                  <a:cxn ang="0">
                    <a:pos x="760" y="2835"/>
                  </a:cxn>
                  <a:cxn ang="0">
                    <a:pos x="838" y="2737"/>
                  </a:cxn>
                  <a:cxn ang="0">
                    <a:pos x="916" y="2825"/>
                  </a:cxn>
                  <a:cxn ang="0">
                    <a:pos x="1005" y="2830"/>
                  </a:cxn>
                  <a:cxn ang="0">
                    <a:pos x="1088" y="2830"/>
                  </a:cxn>
                  <a:cxn ang="0">
                    <a:pos x="1182" y="2825"/>
                  </a:cxn>
                  <a:cxn ang="0">
                    <a:pos x="1260" y="2815"/>
                  </a:cxn>
                  <a:cxn ang="0">
                    <a:pos x="1338" y="2830"/>
                  </a:cxn>
                  <a:cxn ang="0">
                    <a:pos x="1416" y="2830"/>
                  </a:cxn>
                  <a:cxn ang="0">
                    <a:pos x="1500" y="2815"/>
                  </a:cxn>
                  <a:cxn ang="0">
                    <a:pos x="1583" y="2830"/>
                  </a:cxn>
                  <a:cxn ang="0">
                    <a:pos x="1666" y="2825"/>
                  </a:cxn>
                  <a:cxn ang="0">
                    <a:pos x="1755" y="2830"/>
                  </a:cxn>
                  <a:cxn ang="0">
                    <a:pos x="1843" y="2835"/>
                  </a:cxn>
                  <a:cxn ang="0">
                    <a:pos x="1932" y="2830"/>
                  </a:cxn>
                  <a:cxn ang="0">
                    <a:pos x="2015" y="2820"/>
                  </a:cxn>
                  <a:cxn ang="0">
                    <a:pos x="2109" y="2820"/>
                  </a:cxn>
                  <a:cxn ang="0">
                    <a:pos x="2197" y="2825"/>
                  </a:cxn>
                  <a:cxn ang="0">
                    <a:pos x="2281" y="2825"/>
                  </a:cxn>
                  <a:cxn ang="0">
                    <a:pos x="2354" y="2835"/>
                  </a:cxn>
                  <a:cxn ang="0">
                    <a:pos x="2432" y="2830"/>
                  </a:cxn>
                  <a:cxn ang="0">
                    <a:pos x="2510" y="2825"/>
                  </a:cxn>
                  <a:cxn ang="0">
                    <a:pos x="2593" y="2830"/>
                  </a:cxn>
                  <a:cxn ang="0">
                    <a:pos x="2671" y="2835"/>
                  </a:cxn>
                  <a:cxn ang="0">
                    <a:pos x="2755" y="2830"/>
                  </a:cxn>
                  <a:cxn ang="0">
                    <a:pos x="2838" y="2830"/>
                  </a:cxn>
                  <a:cxn ang="0">
                    <a:pos x="2921" y="2830"/>
                  </a:cxn>
                  <a:cxn ang="0">
                    <a:pos x="3010" y="2830"/>
                  </a:cxn>
                  <a:cxn ang="0">
                    <a:pos x="3098" y="2825"/>
                  </a:cxn>
                  <a:cxn ang="0">
                    <a:pos x="3187" y="2825"/>
                  </a:cxn>
                  <a:cxn ang="0">
                    <a:pos x="3275" y="2835"/>
                  </a:cxn>
                  <a:cxn ang="0">
                    <a:pos x="3369" y="2799"/>
                  </a:cxn>
                  <a:cxn ang="0">
                    <a:pos x="3458" y="2794"/>
                  </a:cxn>
                  <a:cxn ang="0">
                    <a:pos x="3551" y="2815"/>
                  </a:cxn>
                  <a:cxn ang="0">
                    <a:pos x="3650" y="2820"/>
                  </a:cxn>
                  <a:cxn ang="0">
                    <a:pos x="3744" y="2815"/>
                  </a:cxn>
                  <a:cxn ang="0">
                    <a:pos x="3843" y="2825"/>
                  </a:cxn>
                  <a:cxn ang="0">
                    <a:pos x="3942" y="2815"/>
                  </a:cxn>
                  <a:cxn ang="0">
                    <a:pos x="4020" y="2742"/>
                  </a:cxn>
                  <a:cxn ang="0">
                    <a:pos x="4093" y="2783"/>
                  </a:cxn>
                  <a:cxn ang="0">
                    <a:pos x="4176" y="2227"/>
                  </a:cxn>
                  <a:cxn ang="0">
                    <a:pos x="4265" y="2674"/>
                  </a:cxn>
                  <a:cxn ang="0">
                    <a:pos x="4348" y="2757"/>
                  </a:cxn>
                  <a:cxn ang="0">
                    <a:pos x="4437" y="2523"/>
                  </a:cxn>
                  <a:cxn ang="0">
                    <a:pos x="4525" y="2565"/>
                  </a:cxn>
                  <a:cxn ang="0">
                    <a:pos x="4614" y="2815"/>
                  </a:cxn>
                  <a:cxn ang="0">
                    <a:pos x="4708" y="2825"/>
                  </a:cxn>
                  <a:cxn ang="0">
                    <a:pos x="4796" y="2841"/>
                  </a:cxn>
                  <a:cxn ang="0">
                    <a:pos x="4890" y="2835"/>
                  </a:cxn>
                  <a:cxn ang="0">
                    <a:pos x="4978" y="2804"/>
                  </a:cxn>
                  <a:cxn ang="0">
                    <a:pos x="5067" y="2799"/>
                  </a:cxn>
                  <a:cxn ang="0">
                    <a:pos x="5140" y="2841"/>
                  </a:cxn>
                  <a:cxn ang="0">
                    <a:pos x="5218" y="2830"/>
                  </a:cxn>
                  <a:cxn ang="0">
                    <a:pos x="5291" y="2825"/>
                  </a:cxn>
                  <a:cxn ang="0">
                    <a:pos x="5369" y="2841"/>
                  </a:cxn>
                </a:cxnLst>
                <a:rect l="0" t="0" r="r" b="b"/>
                <a:pathLst>
                  <a:path w="5426" h="2861">
                    <a:moveTo>
                      <a:pt x="0" y="2799"/>
                    </a:moveTo>
                    <a:lnTo>
                      <a:pt x="0" y="2825"/>
                    </a:lnTo>
                    <a:lnTo>
                      <a:pt x="5" y="2716"/>
                    </a:lnTo>
                    <a:lnTo>
                      <a:pt x="5" y="2799"/>
                    </a:lnTo>
                    <a:lnTo>
                      <a:pt x="10" y="2783"/>
                    </a:lnTo>
                    <a:lnTo>
                      <a:pt x="10" y="2825"/>
                    </a:lnTo>
                    <a:lnTo>
                      <a:pt x="15" y="2825"/>
                    </a:lnTo>
                    <a:lnTo>
                      <a:pt x="15" y="2825"/>
                    </a:lnTo>
                    <a:lnTo>
                      <a:pt x="15" y="2825"/>
                    </a:lnTo>
                    <a:lnTo>
                      <a:pt x="21" y="2794"/>
                    </a:lnTo>
                    <a:lnTo>
                      <a:pt x="21" y="2799"/>
                    </a:lnTo>
                    <a:lnTo>
                      <a:pt x="21" y="2825"/>
                    </a:lnTo>
                    <a:lnTo>
                      <a:pt x="26" y="2825"/>
                    </a:lnTo>
                    <a:lnTo>
                      <a:pt x="26" y="2820"/>
                    </a:lnTo>
                    <a:lnTo>
                      <a:pt x="31" y="2830"/>
                    </a:lnTo>
                    <a:lnTo>
                      <a:pt x="31" y="2815"/>
                    </a:lnTo>
                    <a:lnTo>
                      <a:pt x="31" y="2820"/>
                    </a:lnTo>
                    <a:lnTo>
                      <a:pt x="36" y="2830"/>
                    </a:lnTo>
                    <a:lnTo>
                      <a:pt x="36" y="2830"/>
                    </a:lnTo>
                    <a:lnTo>
                      <a:pt x="41" y="2830"/>
                    </a:lnTo>
                    <a:lnTo>
                      <a:pt x="41" y="2830"/>
                    </a:lnTo>
                    <a:lnTo>
                      <a:pt x="41" y="2825"/>
                    </a:lnTo>
                    <a:lnTo>
                      <a:pt x="47" y="2830"/>
                    </a:lnTo>
                    <a:lnTo>
                      <a:pt x="47" y="2830"/>
                    </a:lnTo>
                    <a:lnTo>
                      <a:pt x="52" y="2830"/>
                    </a:lnTo>
                    <a:lnTo>
                      <a:pt x="52" y="2825"/>
                    </a:lnTo>
                    <a:lnTo>
                      <a:pt x="52" y="2825"/>
                    </a:lnTo>
                    <a:lnTo>
                      <a:pt x="57" y="2830"/>
                    </a:lnTo>
                    <a:lnTo>
                      <a:pt x="57" y="2830"/>
                    </a:lnTo>
                    <a:lnTo>
                      <a:pt x="62" y="2830"/>
                    </a:lnTo>
                    <a:lnTo>
                      <a:pt x="62" y="2830"/>
                    </a:lnTo>
                    <a:lnTo>
                      <a:pt x="62" y="2830"/>
                    </a:lnTo>
                    <a:lnTo>
                      <a:pt x="68" y="2815"/>
                    </a:lnTo>
                    <a:lnTo>
                      <a:pt x="68" y="2830"/>
                    </a:lnTo>
                    <a:lnTo>
                      <a:pt x="73" y="2825"/>
                    </a:lnTo>
                    <a:lnTo>
                      <a:pt x="73" y="2825"/>
                    </a:lnTo>
                    <a:lnTo>
                      <a:pt x="73" y="2825"/>
                    </a:lnTo>
                    <a:lnTo>
                      <a:pt x="78" y="2835"/>
                    </a:lnTo>
                    <a:lnTo>
                      <a:pt x="78" y="2825"/>
                    </a:lnTo>
                    <a:lnTo>
                      <a:pt x="78" y="2815"/>
                    </a:lnTo>
                    <a:lnTo>
                      <a:pt x="83" y="2830"/>
                    </a:lnTo>
                    <a:lnTo>
                      <a:pt x="83" y="2830"/>
                    </a:lnTo>
                    <a:lnTo>
                      <a:pt x="83" y="2825"/>
                    </a:lnTo>
                    <a:lnTo>
                      <a:pt x="88" y="2825"/>
                    </a:lnTo>
                    <a:lnTo>
                      <a:pt x="88" y="2820"/>
                    </a:lnTo>
                    <a:lnTo>
                      <a:pt x="94" y="2799"/>
                    </a:lnTo>
                    <a:lnTo>
                      <a:pt x="94" y="2825"/>
                    </a:lnTo>
                    <a:lnTo>
                      <a:pt x="94" y="2820"/>
                    </a:lnTo>
                    <a:lnTo>
                      <a:pt x="99" y="2794"/>
                    </a:lnTo>
                    <a:lnTo>
                      <a:pt x="99" y="2830"/>
                    </a:lnTo>
                    <a:lnTo>
                      <a:pt x="99" y="2825"/>
                    </a:lnTo>
                    <a:lnTo>
                      <a:pt x="104" y="2804"/>
                    </a:lnTo>
                    <a:lnTo>
                      <a:pt x="104" y="2820"/>
                    </a:lnTo>
                    <a:lnTo>
                      <a:pt x="109" y="2825"/>
                    </a:lnTo>
                    <a:lnTo>
                      <a:pt x="109" y="2820"/>
                    </a:lnTo>
                    <a:lnTo>
                      <a:pt x="109" y="2825"/>
                    </a:lnTo>
                    <a:lnTo>
                      <a:pt x="114" y="2820"/>
                    </a:lnTo>
                    <a:lnTo>
                      <a:pt x="114" y="2820"/>
                    </a:lnTo>
                    <a:lnTo>
                      <a:pt x="120" y="2825"/>
                    </a:lnTo>
                    <a:lnTo>
                      <a:pt x="120" y="2815"/>
                    </a:lnTo>
                    <a:lnTo>
                      <a:pt x="120" y="2820"/>
                    </a:lnTo>
                    <a:lnTo>
                      <a:pt x="125" y="2825"/>
                    </a:lnTo>
                    <a:lnTo>
                      <a:pt x="125" y="2820"/>
                    </a:lnTo>
                    <a:lnTo>
                      <a:pt x="130" y="2820"/>
                    </a:lnTo>
                    <a:lnTo>
                      <a:pt x="130" y="2825"/>
                    </a:lnTo>
                    <a:lnTo>
                      <a:pt x="130" y="2815"/>
                    </a:lnTo>
                    <a:lnTo>
                      <a:pt x="135" y="2825"/>
                    </a:lnTo>
                    <a:lnTo>
                      <a:pt x="135" y="2815"/>
                    </a:lnTo>
                    <a:lnTo>
                      <a:pt x="140" y="2815"/>
                    </a:lnTo>
                    <a:lnTo>
                      <a:pt x="140" y="2820"/>
                    </a:lnTo>
                    <a:lnTo>
                      <a:pt x="146" y="2815"/>
                    </a:lnTo>
                    <a:lnTo>
                      <a:pt x="146" y="2815"/>
                    </a:lnTo>
                    <a:lnTo>
                      <a:pt x="146" y="2825"/>
                    </a:lnTo>
                    <a:lnTo>
                      <a:pt x="151" y="2825"/>
                    </a:lnTo>
                    <a:lnTo>
                      <a:pt x="151" y="2830"/>
                    </a:lnTo>
                    <a:lnTo>
                      <a:pt x="151" y="2830"/>
                    </a:lnTo>
                    <a:lnTo>
                      <a:pt x="156" y="2830"/>
                    </a:lnTo>
                    <a:lnTo>
                      <a:pt x="156" y="2820"/>
                    </a:lnTo>
                    <a:lnTo>
                      <a:pt x="156" y="2830"/>
                    </a:lnTo>
                    <a:lnTo>
                      <a:pt x="161" y="2830"/>
                    </a:lnTo>
                    <a:lnTo>
                      <a:pt x="161" y="2830"/>
                    </a:lnTo>
                    <a:lnTo>
                      <a:pt x="161" y="2830"/>
                    </a:lnTo>
                    <a:lnTo>
                      <a:pt x="166" y="2835"/>
                    </a:lnTo>
                    <a:lnTo>
                      <a:pt x="166" y="2830"/>
                    </a:lnTo>
                    <a:lnTo>
                      <a:pt x="166" y="2830"/>
                    </a:lnTo>
                    <a:lnTo>
                      <a:pt x="172" y="2835"/>
                    </a:lnTo>
                    <a:lnTo>
                      <a:pt x="172" y="2825"/>
                    </a:lnTo>
                    <a:lnTo>
                      <a:pt x="172" y="2825"/>
                    </a:lnTo>
                    <a:lnTo>
                      <a:pt x="177" y="2820"/>
                    </a:lnTo>
                    <a:lnTo>
                      <a:pt x="177" y="2809"/>
                    </a:lnTo>
                    <a:lnTo>
                      <a:pt x="182" y="2815"/>
                    </a:lnTo>
                    <a:lnTo>
                      <a:pt x="182" y="2825"/>
                    </a:lnTo>
                    <a:lnTo>
                      <a:pt x="182" y="2825"/>
                    </a:lnTo>
                    <a:lnTo>
                      <a:pt x="187" y="2825"/>
                    </a:lnTo>
                    <a:lnTo>
                      <a:pt x="187" y="2830"/>
                    </a:lnTo>
                    <a:lnTo>
                      <a:pt x="187" y="2825"/>
                    </a:lnTo>
                    <a:lnTo>
                      <a:pt x="192" y="2825"/>
                    </a:lnTo>
                    <a:lnTo>
                      <a:pt x="192" y="2830"/>
                    </a:lnTo>
                    <a:lnTo>
                      <a:pt x="198" y="2768"/>
                    </a:lnTo>
                    <a:lnTo>
                      <a:pt x="198" y="2752"/>
                    </a:lnTo>
                    <a:lnTo>
                      <a:pt x="198" y="2804"/>
                    </a:lnTo>
                    <a:lnTo>
                      <a:pt x="203" y="2809"/>
                    </a:lnTo>
                    <a:lnTo>
                      <a:pt x="203" y="2799"/>
                    </a:lnTo>
                    <a:lnTo>
                      <a:pt x="208" y="2799"/>
                    </a:lnTo>
                    <a:lnTo>
                      <a:pt x="208" y="2804"/>
                    </a:lnTo>
                    <a:lnTo>
                      <a:pt x="208" y="2804"/>
                    </a:lnTo>
                    <a:lnTo>
                      <a:pt x="213" y="2820"/>
                    </a:lnTo>
                    <a:lnTo>
                      <a:pt x="213" y="2825"/>
                    </a:lnTo>
                    <a:lnTo>
                      <a:pt x="219" y="2825"/>
                    </a:lnTo>
                    <a:lnTo>
                      <a:pt x="219" y="2825"/>
                    </a:lnTo>
                    <a:lnTo>
                      <a:pt x="219" y="2825"/>
                    </a:lnTo>
                    <a:lnTo>
                      <a:pt x="224" y="2820"/>
                    </a:lnTo>
                    <a:lnTo>
                      <a:pt x="224" y="2820"/>
                    </a:lnTo>
                    <a:lnTo>
                      <a:pt x="229" y="2825"/>
                    </a:lnTo>
                    <a:lnTo>
                      <a:pt x="229" y="2835"/>
                    </a:lnTo>
                    <a:lnTo>
                      <a:pt x="229" y="2825"/>
                    </a:lnTo>
                    <a:lnTo>
                      <a:pt x="234" y="2825"/>
                    </a:lnTo>
                    <a:lnTo>
                      <a:pt x="234" y="2830"/>
                    </a:lnTo>
                    <a:lnTo>
                      <a:pt x="239" y="2825"/>
                    </a:lnTo>
                    <a:lnTo>
                      <a:pt x="239" y="2830"/>
                    </a:lnTo>
                    <a:lnTo>
                      <a:pt x="239" y="2835"/>
                    </a:lnTo>
                    <a:lnTo>
                      <a:pt x="245" y="2835"/>
                    </a:lnTo>
                    <a:lnTo>
                      <a:pt x="245" y="2835"/>
                    </a:lnTo>
                    <a:lnTo>
                      <a:pt x="250" y="2820"/>
                    </a:lnTo>
                    <a:lnTo>
                      <a:pt x="250" y="2820"/>
                    </a:lnTo>
                    <a:lnTo>
                      <a:pt x="250" y="2825"/>
                    </a:lnTo>
                    <a:lnTo>
                      <a:pt x="255" y="2815"/>
                    </a:lnTo>
                    <a:lnTo>
                      <a:pt x="255" y="2778"/>
                    </a:lnTo>
                    <a:lnTo>
                      <a:pt x="260" y="2783"/>
                    </a:lnTo>
                    <a:lnTo>
                      <a:pt x="260" y="2799"/>
                    </a:lnTo>
                    <a:lnTo>
                      <a:pt x="260" y="2820"/>
                    </a:lnTo>
                    <a:lnTo>
                      <a:pt x="265" y="2222"/>
                    </a:lnTo>
                    <a:lnTo>
                      <a:pt x="265" y="2211"/>
                    </a:lnTo>
                    <a:lnTo>
                      <a:pt x="271" y="2809"/>
                    </a:lnTo>
                    <a:lnTo>
                      <a:pt x="271" y="2809"/>
                    </a:lnTo>
                    <a:lnTo>
                      <a:pt x="271" y="2789"/>
                    </a:lnTo>
                    <a:lnTo>
                      <a:pt x="276" y="2825"/>
                    </a:lnTo>
                    <a:lnTo>
                      <a:pt x="276" y="2830"/>
                    </a:lnTo>
                    <a:lnTo>
                      <a:pt x="276" y="2835"/>
                    </a:lnTo>
                    <a:lnTo>
                      <a:pt x="281" y="2835"/>
                    </a:lnTo>
                    <a:lnTo>
                      <a:pt x="281" y="2830"/>
                    </a:lnTo>
                    <a:lnTo>
                      <a:pt x="281" y="2830"/>
                    </a:lnTo>
                    <a:lnTo>
                      <a:pt x="286" y="2830"/>
                    </a:lnTo>
                    <a:lnTo>
                      <a:pt x="286" y="2835"/>
                    </a:lnTo>
                    <a:lnTo>
                      <a:pt x="286" y="2830"/>
                    </a:lnTo>
                    <a:lnTo>
                      <a:pt x="291" y="2825"/>
                    </a:lnTo>
                    <a:lnTo>
                      <a:pt x="291" y="2825"/>
                    </a:lnTo>
                    <a:lnTo>
                      <a:pt x="291" y="2830"/>
                    </a:lnTo>
                    <a:lnTo>
                      <a:pt x="297" y="2825"/>
                    </a:lnTo>
                    <a:lnTo>
                      <a:pt x="297" y="2835"/>
                    </a:lnTo>
                    <a:lnTo>
                      <a:pt x="297" y="2835"/>
                    </a:lnTo>
                    <a:lnTo>
                      <a:pt x="302" y="2835"/>
                    </a:lnTo>
                    <a:lnTo>
                      <a:pt x="302" y="2835"/>
                    </a:lnTo>
                    <a:lnTo>
                      <a:pt x="302" y="2825"/>
                    </a:lnTo>
                    <a:lnTo>
                      <a:pt x="307" y="2825"/>
                    </a:lnTo>
                    <a:lnTo>
                      <a:pt x="307" y="2830"/>
                    </a:lnTo>
                    <a:lnTo>
                      <a:pt x="307" y="2830"/>
                    </a:lnTo>
                    <a:lnTo>
                      <a:pt x="312" y="2830"/>
                    </a:lnTo>
                    <a:lnTo>
                      <a:pt x="312" y="2830"/>
                    </a:lnTo>
                    <a:lnTo>
                      <a:pt x="312" y="2825"/>
                    </a:lnTo>
                    <a:lnTo>
                      <a:pt x="317" y="2820"/>
                    </a:lnTo>
                    <a:lnTo>
                      <a:pt x="317" y="2815"/>
                    </a:lnTo>
                    <a:lnTo>
                      <a:pt x="323" y="2830"/>
                    </a:lnTo>
                    <a:lnTo>
                      <a:pt x="323" y="2830"/>
                    </a:lnTo>
                    <a:lnTo>
                      <a:pt x="323" y="2830"/>
                    </a:lnTo>
                    <a:lnTo>
                      <a:pt x="328" y="2825"/>
                    </a:lnTo>
                    <a:lnTo>
                      <a:pt x="328" y="2825"/>
                    </a:lnTo>
                    <a:lnTo>
                      <a:pt x="328" y="2830"/>
                    </a:lnTo>
                    <a:lnTo>
                      <a:pt x="333" y="2835"/>
                    </a:lnTo>
                    <a:lnTo>
                      <a:pt x="333" y="2825"/>
                    </a:lnTo>
                    <a:lnTo>
                      <a:pt x="338" y="2835"/>
                    </a:lnTo>
                    <a:lnTo>
                      <a:pt x="338" y="2830"/>
                    </a:lnTo>
                    <a:lnTo>
                      <a:pt x="338" y="2825"/>
                    </a:lnTo>
                    <a:lnTo>
                      <a:pt x="344" y="2825"/>
                    </a:lnTo>
                    <a:lnTo>
                      <a:pt x="344" y="2830"/>
                    </a:lnTo>
                    <a:lnTo>
                      <a:pt x="349" y="2830"/>
                    </a:lnTo>
                    <a:lnTo>
                      <a:pt x="349" y="2830"/>
                    </a:lnTo>
                    <a:lnTo>
                      <a:pt x="349" y="2830"/>
                    </a:lnTo>
                    <a:lnTo>
                      <a:pt x="354" y="2825"/>
                    </a:lnTo>
                    <a:lnTo>
                      <a:pt x="354" y="2830"/>
                    </a:lnTo>
                    <a:lnTo>
                      <a:pt x="354" y="2830"/>
                    </a:lnTo>
                    <a:lnTo>
                      <a:pt x="359" y="2830"/>
                    </a:lnTo>
                    <a:lnTo>
                      <a:pt x="359" y="2825"/>
                    </a:lnTo>
                    <a:lnTo>
                      <a:pt x="364" y="2825"/>
                    </a:lnTo>
                    <a:lnTo>
                      <a:pt x="364" y="2830"/>
                    </a:lnTo>
                    <a:lnTo>
                      <a:pt x="364" y="2825"/>
                    </a:lnTo>
                    <a:lnTo>
                      <a:pt x="370" y="2820"/>
                    </a:lnTo>
                    <a:lnTo>
                      <a:pt x="370" y="2820"/>
                    </a:lnTo>
                    <a:lnTo>
                      <a:pt x="375" y="2825"/>
                    </a:lnTo>
                    <a:lnTo>
                      <a:pt x="375" y="2830"/>
                    </a:lnTo>
                    <a:lnTo>
                      <a:pt x="375" y="2830"/>
                    </a:lnTo>
                    <a:lnTo>
                      <a:pt x="380" y="2835"/>
                    </a:lnTo>
                    <a:lnTo>
                      <a:pt x="380" y="2825"/>
                    </a:lnTo>
                    <a:lnTo>
                      <a:pt x="385" y="2825"/>
                    </a:lnTo>
                    <a:lnTo>
                      <a:pt x="385" y="2820"/>
                    </a:lnTo>
                    <a:lnTo>
                      <a:pt x="385" y="2820"/>
                    </a:lnTo>
                    <a:lnTo>
                      <a:pt x="390" y="2830"/>
                    </a:lnTo>
                    <a:lnTo>
                      <a:pt x="390" y="2830"/>
                    </a:lnTo>
                    <a:lnTo>
                      <a:pt x="396" y="2830"/>
                    </a:lnTo>
                    <a:lnTo>
                      <a:pt x="396" y="2835"/>
                    </a:lnTo>
                    <a:lnTo>
                      <a:pt x="396" y="2830"/>
                    </a:lnTo>
                    <a:lnTo>
                      <a:pt x="401" y="2830"/>
                    </a:lnTo>
                    <a:lnTo>
                      <a:pt x="401" y="2830"/>
                    </a:lnTo>
                    <a:lnTo>
                      <a:pt x="406" y="2835"/>
                    </a:lnTo>
                    <a:lnTo>
                      <a:pt x="406" y="2835"/>
                    </a:lnTo>
                    <a:lnTo>
                      <a:pt x="406" y="2830"/>
                    </a:lnTo>
                    <a:lnTo>
                      <a:pt x="411" y="2825"/>
                    </a:lnTo>
                    <a:lnTo>
                      <a:pt x="411" y="2830"/>
                    </a:lnTo>
                    <a:lnTo>
                      <a:pt x="416" y="2830"/>
                    </a:lnTo>
                    <a:lnTo>
                      <a:pt x="416" y="2830"/>
                    </a:lnTo>
                    <a:lnTo>
                      <a:pt x="422" y="2830"/>
                    </a:lnTo>
                    <a:lnTo>
                      <a:pt x="422" y="2825"/>
                    </a:lnTo>
                    <a:lnTo>
                      <a:pt x="422" y="2830"/>
                    </a:lnTo>
                    <a:lnTo>
                      <a:pt x="427" y="2835"/>
                    </a:lnTo>
                    <a:lnTo>
                      <a:pt x="427" y="2830"/>
                    </a:lnTo>
                    <a:lnTo>
                      <a:pt x="432" y="2830"/>
                    </a:lnTo>
                    <a:lnTo>
                      <a:pt x="432" y="2830"/>
                    </a:lnTo>
                    <a:lnTo>
                      <a:pt x="432" y="2830"/>
                    </a:lnTo>
                    <a:lnTo>
                      <a:pt x="437" y="2830"/>
                    </a:lnTo>
                    <a:lnTo>
                      <a:pt x="437" y="2835"/>
                    </a:lnTo>
                    <a:lnTo>
                      <a:pt x="437" y="2835"/>
                    </a:lnTo>
                    <a:lnTo>
                      <a:pt x="442" y="2830"/>
                    </a:lnTo>
                    <a:lnTo>
                      <a:pt x="442" y="2830"/>
                    </a:lnTo>
                    <a:lnTo>
                      <a:pt x="442" y="2835"/>
                    </a:lnTo>
                    <a:lnTo>
                      <a:pt x="448" y="2830"/>
                    </a:lnTo>
                    <a:lnTo>
                      <a:pt x="448" y="2835"/>
                    </a:lnTo>
                    <a:lnTo>
                      <a:pt x="448" y="2835"/>
                    </a:lnTo>
                    <a:lnTo>
                      <a:pt x="453" y="2835"/>
                    </a:lnTo>
                    <a:lnTo>
                      <a:pt x="453" y="2825"/>
                    </a:lnTo>
                    <a:lnTo>
                      <a:pt x="453" y="2830"/>
                    </a:lnTo>
                    <a:lnTo>
                      <a:pt x="458" y="2825"/>
                    </a:lnTo>
                    <a:lnTo>
                      <a:pt x="458" y="2825"/>
                    </a:lnTo>
                    <a:lnTo>
                      <a:pt x="458" y="2830"/>
                    </a:lnTo>
                    <a:lnTo>
                      <a:pt x="463" y="2825"/>
                    </a:lnTo>
                    <a:lnTo>
                      <a:pt x="463" y="2825"/>
                    </a:lnTo>
                    <a:lnTo>
                      <a:pt x="463" y="2825"/>
                    </a:lnTo>
                    <a:lnTo>
                      <a:pt x="469" y="2825"/>
                    </a:lnTo>
                    <a:lnTo>
                      <a:pt x="469" y="2835"/>
                    </a:lnTo>
                    <a:lnTo>
                      <a:pt x="469" y="2830"/>
                    </a:lnTo>
                    <a:lnTo>
                      <a:pt x="474" y="2830"/>
                    </a:lnTo>
                    <a:lnTo>
                      <a:pt x="474" y="2830"/>
                    </a:lnTo>
                    <a:lnTo>
                      <a:pt x="474" y="2835"/>
                    </a:lnTo>
                    <a:lnTo>
                      <a:pt x="479" y="2825"/>
                    </a:lnTo>
                    <a:lnTo>
                      <a:pt x="479" y="2825"/>
                    </a:lnTo>
                    <a:lnTo>
                      <a:pt x="479" y="2830"/>
                    </a:lnTo>
                    <a:lnTo>
                      <a:pt x="484" y="2825"/>
                    </a:lnTo>
                    <a:lnTo>
                      <a:pt x="484" y="2830"/>
                    </a:lnTo>
                    <a:lnTo>
                      <a:pt x="489" y="2830"/>
                    </a:lnTo>
                    <a:lnTo>
                      <a:pt x="489" y="2825"/>
                    </a:lnTo>
                    <a:lnTo>
                      <a:pt x="489" y="2825"/>
                    </a:lnTo>
                    <a:lnTo>
                      <a:pt x="495" y="2830"/>
                    </a:lnTo>
                    <a:lnTo>
                      <a:pt x="495" y="2835"/>
                    </a:lnTo>
                    <a:lnTo>
                      <a:pt x="495" y="2835"/>
                    </a:lnTo>
                    <a:lnTo>
                      <a:pt x="500" y="2835"/>
                    </a:lnTo>
                    <a:lnTo>
                      <a:pt x="500" y="2830"/>
                    </a:lnTo>
                    <a:lnTo>
                      <a:pt x="500" y="2835"/>
                    </a:lnTo>
                    <a:lnTo>
                      <a:pt x="505" y="2825"/>
                    </a:lnTo>
                    <a:lnTo>
                      <a:pt x="505" y="2825"/>
                    </a:lnTo>
                    <a:lnTo>
                      <a:pt x="505" y="2830"/>
                    </a:lnTo>
                    <a:lnTo>
                      <a:pt x="510" y="2830"/>
                    </a:lnTo>
                    <a:lnTo>
                      <a:pt x="510" y="2835"/>
                    </a:lnTo>
                    <a:lnTo>
                      <a:pt x="510" y="2835"/>
                    </a:lnTo>
                    <a:lnTo>
                      <a:pt x="515" y="2830"/>
                    </a:lnTo>
                    <a:lnTo>
                      <a:pt x="515" y="2830"/>
                    </a:lnTo>
                    <a:lnTo>
                      <a:pt x="521" y="2830"/>
                    </a:lnTo>
                    <a:lnTo>
                      <a:pt x="521" y="2830"/>
                    </a:lnTo>
                    <a:lnTo>
                      <a:pt x="521" y="2830"/>
                    </a:lnTo>
                    <a:lnTo>
                      <a:pt x="526" y="2830"/>
                    </a:lnTo>
                    <a:lnTo>
                      <a:pt x="526" y="2830"/>
                    </a:lnTo>
                    <a:lnTo>
                      <a:pt x="526" y="2835"/>
                    </a:lnTo>
                    <a:lnTo>
                      <a:pt x="531" y="2835"/>
                    </a:lnTo>
                    <a:lnTo>
                      <a:pt x="531" y="2830"/>
                    </a:lnTo>
                    <a:lnTo>
                      <a:pt x="531" y="2830"/>
                    </a:lnTo>
                    <a:lnTo>
                      <a:pt x="536" y="2830"/>
                    </a:lnTo>
                    <a:lnTo>
                      <a:pt x="536" y="2830"/>
                    </a:lnTo>
                    <a:lnTo>
                      <a:pt x="536" y="2830"/>
                    </a:lnTo>
                    <a:lnTo>
                      <a:pt x="541" y="2830"/>
                    </a:lnTo>
                    <a:lnTo>
                      <a:pt x="541" y="2825"/>
                    </a:lnTo>
                    <a:lnTo>
                      <a:pt x="547" y="2835"/>
                    </a:lnTo>
                    <a:lnTo>
                      <a:pt x="547" y="2830"/>
                    </a:lnTo>
                    <a:lnTo>
                      <a:pt x="547" y="2825"/>
                    </a:lnTo>
                    <a:lnTo>
                      <a:pt x="552" y="2825"/>
                    </a:lnTo>
                    <a:lnTo>
                      <a:pt x="552" y="2825"/>
                    </a:lnTo>
                    <a:lnTo>
                      <a:pt x="552" y="2825"/>
                    </a:lnTo>
                    <a:lnTo>
                      <a:pt x="557" y="2830"/>
                    </a:lnTo>
                    <a:lnTo>
                      <a:pt x="557" y="2830"/>
                    </a:lnTo>
                    <a:lnTo>
                      <a:pt x="562" y="2830"/>
                    </a:lnTo>
                    <a:lnTo>
                      <a:pt x="562" y="2830"/>
                    </a:lnTo>
                    <a:lnTo>
                      <a:pt x="562" y="2825"/>
                    </a:lnTo>
                    <a:lnTo>
                      <a:pt x="567" y="2820"/>
                    </a:lnTo>
                    <a:lnTo>
                      <a:pt x="567" y="2820"/>
                    </a:lnTo>
                    <a:lnTo>
                      <a:pt x="567" y="2820"/>
                    </a:lnTo>
                    <a:lnTo>
                      <a:pt x="573" y="2825"/>
                    </a:lnTo>
                    <a:lnTo>
                      <a:pt x="573" y="2825"/>
                    </a:lnTo>
                    <a:lnTo>
                      <a:pt x="578" y="2825"/>
                    </a:lnTo>
                    <a:lnTo>
                      <a:pt x="578" y="2825"/>
                    </a:lnTo>
                    <a:lnTo>
                      <a:pt x="578" y="2825"/>
                    </a:lnTo>
                    <a:lnTo>
                      <a:pt x="583" y="2825"/>
                    </a:lnTo>
                    <a:lnTo>
                      <a:pt x="583" y="2830"/>
                    </a:lnTo>
                    <a:lnTo>
                      <a:pt x="588" y="2825"/>
                    </a:lnTo>
                    <a:lnTo>
                      <a:pt x="588" y="2830"/>
                    </a:lnTo>
                    <a:lnTo>
                      <a:pt x="588" y="2835"/>
                    </a:lnTo>
                    <a:lnTo>
                      <a:pt x="593" y="2830"/>
                    </a:lnTo>
                    <a:lnTo>
                      <a:pt x="593" y="2825"/>
                    </a:lnTo>
                    <a:lnTo>
                      <a:pt x="593" y="2830"/>
                    </a:lnTo>
                    <a:lnTo>
                      <a:pt x="599" y="2830"/>
                    </a:lnTo>
                    <a:lnTo>
                      <a:pt x="599" y="2835"/>
                    </a:lnTo>
                    <a:lnTo>
                      <a:pt x="604" y="2830"/>
                    </a:lnTo>
                    <a:lnTo>
                      <a:pt x="604" y="2825"/>
                    </a:lnTo>
                    <a:lnTo>
                      <a:pt x="604" y="2825"/>
                    </a:lnTo>
                    <a:lnTo>
                      <a:pt x="609" y="2835"/>
                    </a:lnTo>
                    <a:lnTo>
                      <a:pt x="609" y="2835"/>
                    </a:lnTo>
                    <a:lnTo>
                      <a:pt x="614" y="2835"/>
                    </a:lnTo>
                    <a:lnTo>
                      <a:pt x="614" y="2778"/>
                    </a:lnTo>
                    <a:lnTo>
                      <a:pt x="614" y="2716"/>
                    </a:lnTo>
                    <a:lnTo>
                      <a:pt x="620" y="2747"/>
                    </a:lnTo>
                    <a:lnTo>
                      <a:pt x="620" y="2830"/>
                    </a:lnTo>
                    <a:lnTo>
                      <a:pt x="625" y="2825"/>
                    </a:lnTo>
                    <a:lnTo>
                      <a:pt x="625" y="2830"/>
                    </a:lnTo>
                    <a:lnTo>
                      <a:pt x="625" y="2830"/>
                    </a:lnTo>
                    <a:lnTo>
                      <a:pt x="630" y="2835"/>
                    </a:lnTo>
                    <a:lnTo>
                      <a:pt x="630" y="2825"/>
                    </a:lnTo>
                    <a:lnTo>
                      <a:pt x="635" y="2830"/>
                    </a:lnTo>
                    <a:lnTo>
                      <a:pt x="635" y="2830"/>
                    </a:lnTo>
                    <a:lnTo>
                      <a:pt x="635" y="2820"/>
                    </a:lnTo>
                    <a:lnTo>
                      <a:pt x="640" y="2820"/>
                    </a:lnTo>
                    <a:lnTo>
                      <a:pt x="640" y="2825"/>
                    </a:lnTo>
                    <a:lnTo>
                      <a:pt x="646" y="2825"/>
                    </a:lnTo>
                    <a:lnTo>
                      <a:pt x="646" y="2825"/>
                    </a:lnTo>
                    <a:lnTo>
                      <a:pt x="646" y="2820"/>
                    </a:lnTo>
                    <a:lnTo>
                      <a:pt x="651" y="2830"/>
                    </a:lnTo>
                    <a:lnTo>
                      <a:pt x="651" y="2830"/>
                    </a:lnTo>
                    <a:lnTo>
                      <a:pt x="656" y="2830"/>
                    </a:lnTo>
                    <a:lnTo>
                      <a:pt x="656" y="2830"/>
                    </a:lnTo>
                    <a:lnTo>
                      <a:pt x="656" y="2825"/>
                    </a:lnTo>
                    <a:lnTo>
                      <a:pt x="661" y="2830"/>
                    </a:lnTo>
                    <a:lnTo>
                      <a:pt x="661" y="2830"/>
                    </a:lnTo>
                    <a:lnTo>
                      <a:pt x="666" y="2835"/>
                    </a:lnTo>
                    <a:lnTo>
                      <a:pt x="666" y="2830"/>
                    </a:lnTo>
                    <a:lnTo>
                      <a:pt x="666" y="2830"/>
                    </a:lnTo>
                    <a:lnTo>
                      <a:pt x="672" y="2830"/>
                    </a:lnTo>
                    <a:lnTo>
                      <a:pt x="672" y="2830"/>
                    </a:lnTo>
                    <a:lnTo>
                      <a:pt x="677" y="2830"/>
                    </a:lnTo>
                    <a:lnTo>
                      <a:pt x="677" y="2830"/>
                    </a:lnTo>
                    <a:lnTo>
                      <a:pt x="677" y="2825"/>
                    </a:lnTo>
                    <a:lnTo>
                      <a:pt x="682" y="2825"/>
                    </a:lnTo>
                    <a:lnTo>
                      <a:pt x="682" y="2830"/>
                    </a:lnTo>
                    <a:lnTo>
                      <a:pt x="687" y="2830"/>
                    </a:lnTo>
                    <a:lnTo>
                      <a:pt x="687" y="2830"/>
                    </a:lnTo>
                    <a:lnTo>
                      <a:pt x="687" y="2825"/>
                    </a:lnTo>
                    <a:lnTo>
                      <a:pt x="692" y="2820"/>
                    </a:lnTo>
                    <a:lnTo>
                      <a:pt x="692" y="2830"/>
                    </a:lnTo>
                    <a:lnTo>
                      <a:pt x="698" y="2835"/>
                    </a:lnTo>
                    <a:lnTo>
                      <a:pt x="698" y="2835"/>
                    </a:lnTo>
                    <a:lnTo>
                      <a:pt x="703" y="2830"/>
                    </a:lnTo>
                    <a:lnTo>
                      <a:pt x="703" y="2825"/>
                    </a:lnTo>
                    <a:lnTo>
                      <a:pt x="703" y="2815"/>
                    </a:lnTo>
                    <a:lnTo>
                      <a:pt x="708" y="1842"/>
                    </a:lnTo>
                    <a:lnTo>
                      <a:pt x="708" y="1842"/>
                    </a:lnTo>
                    <a:lnTo>
                      <a:pt x="713" y="2669"/>
                    </a:lnTo>
                    <a:lnTo>
                      <a:pt x="713" y="2804"/>
                    </a:lnTo>
                    <a:lnTo>
                      <a:pt x="713" y="2804"/>
                    </a:lnTo>
                    <a:lnTo>
                      <a:pt x="718" y="2815"/>
                    </a:lnTo>
                    <a:lnTo>
                      <a:pt x="718" y="2794"/>
                    </a:lnTo>
                    <a:lnTo>
                      <a:pt x="718" y="2763"/>
                    </a:lnTo>
                    <a:lnTo>
                      <a:pt x="724" y="2783"/>
                    </a:lnTo>
                    <a:lnTo>
                      <a:pt x="724" y="2825"/>
                    </a:lnTo>
                    <a:lnTo>
                      <a:pt x="724" y="2825"/>
                    </a:lnTo>
                    <a:lnTo>
                      <a:pt x="729" y="2825"/>
                    </a:lnTo>
                    <a:lnTo>
                      <a:pt x="729" y="2835"/>
                    </a:lnTo>
                    <a:lnTo>
                      <a:pt x="729" y="2825"/>
                    </a:lnTo>
                    <a:lnTo>
                      <a:pt x="734" y="2825"/>
                    </a:lnTo>
                    <a:lnTo>
                      <a:pt x="734" y="2830"/>
                    </a:lnTo>
                    <a:lnTo>
                      <a:pt x="734" y="2835"/>
                    </a:lnTo>
                    <a:lnTo>
                      <a:pt x="739" y="2825"/>
                    </a:lnTo>
                    <a:lnTo>
                      <a:pt x="739" y="2835"/>
                    </a:lnTo>
                    <a:lnTo>
                      <a:pt x="739" y="2830"/>
                    </a:lnTo>
                    <a:lnTo>
                      <a:pt x="745" y="2830"/>
                    </a:lnTo>
                    <a:lnTo>
                      <a:pt x="745" y="2830"/>
                    </a:lnTo>
                    <a:lnTo>
                      <a:pt x="745" y="2830"/>
                    </a:lnTo>
                    <a:lnTo>
                      <a:pt x="750" y="2835"/>
                    </a:lnTo>
                    <a:lnTo>
                      <a:pt x="750" y="2835"/>
                    </a:lnTo>
                    <a:lnTo>
                      <a:pt x="750" y="2830"/>
                    </a:lnTo>
                    <a:lnTo>
                      <a:pt x="755" y="2830"/>
                    </a:lnTo>
                    <a:lnTo>
                      <a:pt x="755" y="2835"/>
                    </a:lnTo>
                    <a:lnTo>
                      <a:pt x="755" y="2835"/>
                    </a:lnTo>
                    <a:lnTo>
                      <a:pt x="760" y="2835"/>
                    </a:lnTo>
                    <a:lnTo>
                      <a:pt x="760" y="2835"/>
                    </a:lnTo>
                    <a:lnTo>
                      <a:pt x="760" y="2835"/>
                    </a:lnTo>
                    <a:lnTo>
                      <a:pt x="765" y="2830"/>
                    </a:lnTo>
                    <a:lnTo>
                      <a:pt x="765" y="2830"/>
                    </a:lnTo>
                    <a:lnTo>
                      <a:pt x="765" y="2835"/>
                    </a:lnTo>
                    <a:lnTo>
                      <a:pt x="771" y="2835"/>
                    </a:lnTo>
                    <a:lnTo>
                      <a:pt x="771" y="2835"/>
                    </a:lnTo>
                    <a:lnTo>
                      <a:pt x="771" y="2830"/>
                    </a:lnTo>
                    <a:lnTo>
                      <a:pt x="776" y="2835"/>
                    </a:lnTo>
                    <a:lnTo>
                      <a:pt x="776" y="2835"/>
                    </a:lnTo>
                    <a:lnTo>
                      <a:pt x="776" y="2835"/>
                    </a:lnTo>
                    <a:lnTo>
                      <a:pt x="781" y="2835"/>
                    </a:lnTo>
                    <a:lnTo>
                      <a:pt x="781" y="2830"/>
                    </a:lnTo>
                    <a:lnTo>
                      <a:pt x="786" y="2835"/>
                    </a:lnTo>
                    <a:lnTo>
                      <a:pt x="786" y="2825"/>
                    </a:lnTo>
                    <a:lnTo>
                      <a:pt x="786" y="2825"/>
                    </a:lnTo>
                    <a:lnTo>
                      <a:pt x="791" y="2830"/>
                    </a:lnTo>
                    <a:lnTo>
                      <a:pt x="791" y="2830"/>
                    </a:lnTo>
                    <a:lnTo>
                      <a:pt x="791" y="2830"/>
                    </a:lnTo>
                    <a:lnTo>
                      <a:pt x="797" y="2835"/>
                    </a:lnTo>
                    <a:lnTo>
                      <a:pt x="797" y="2835"/>
                    </a:lnTo>
                    <a:lnTo>
                      <a:pt x="797" y="2835"/>
                    </a:lnTo>
                    <a:lnTo>
                      <a:pt x="802" y="2835"/>
                    </a:lnTo>
                    <a:lnTo>
                      <a:pt x="802" y="2835"/>
                    </a:lnTo>
                    <a:lnTo>
                      <a:pt x="802" y="2830"/>
                    </a:lnTo>
                    <a:lnTo>
                      <a:pt x="807" y="2830"/>
                    </a:lnTo>
                    <a:lnTo>
                      <a:pt x="807" y="2820"/>
                    </a:lnTo>
                    <a:lnTo>
                      <a:pt x="807" y="2830"/>
                    </a:lnTo>
                    <a:lnTo>
                      <a:pt x="812" y="2830"/>
                    </a:lnTo>
                    <a:lnTo>
                      <a:pt x="812" y="2835"/>
                    </a:lnTo>
                    <a:lnTo>
                      <a:pt x="812" y="2835"/>
                    </a:lnTo>
                    <a:lnTo>
                      <a:pt x="817" y="2835"/>
                    </a:lnTo>
                    <a:lnTo>
                      <a:pt x="817" y="2835"/>
                    </a:lnTo>
                    <a:lnTo>
                      <a:pt x="823" y="2830"/>
                    </a:lnTo>
                    <a:lnTo>
                      <a:pt x="823" y="2830"/>
                    </a:lnTo>
                    <a:lnTo>
                      <a:pt x="823" y="2830"/>
                    </a:lnTo>
                    <a:lnTo>
                      <a:pt x="828" y="2825"/>
                    </a:lnTo>
                    <a:lnTo>
                      <a:pt x="828" y="2300"/>
                    </a:lnTo>
                    <a:lnTo>
                      <a:pt x="828" y="1488"/>
                    </a:lnTo>
                    <a:lnTo>
                      <a:pt x="833" y="1348"/>
                    </a:lnTo>
                    <a:lnTo>
                      <a:pt x="833" y="2258"/>
                    </a:lnTo>
                    <a:lnTo>
                      <a:pt x="833" y="2752"/>
                    </a:lnTo>
                    <a:lnTo>
                      <a:pt x="838" y="2737"/>
                    </a:lnTo>
                    <a:lnTo>
                      <a:pt x="838" y="2778"/>
                    </a:lnTo>
                    <a:lnTo>
                      <a:pt x="838" y="2809"/>
                    </a:lnTo>
                    <a:lnTo>
                      <a:pt x="843" y="2804"/>
                    </a:lnTo>
                    <a:lnTo>
                      <a:pt x="843" y="2804"/>
                    </a:lnTo>
                    <a:lnTo>
                      <a:pt x="849" y="2825"/>
                    </a:lnTo>
                    <a:lnTo>
                      <a:pt x="849" y="2825"/>
                    </a:lnTo>
                    <a:lnTo>
                      <a:pt x="849" y="2825"/>
                    </a:lnTo>
                    <a:lnTo>
                      <a:pt x="854" y="2830"/>
                    </a:lnTo>
                    <a:lnTo>
                      <a:pt x="854" y="2830"/>
                    </a:lnTo>
                    <a:lnTo>
                      <a:pt x="854" y="2830"/>
                    </a:lnTo>
                    <a:lnTo>
                      <a:pt x="859" y="2830"/>
                    </a:lnTo>
                    <a:lnTo>
                      <a:pt x="859" y="2825"/>
                    </a:lnTo>
                    <a:lnTo>
                      <a:pt x="859" y="2825"/>
                    </a:lnTo>
                    <a:lnTo>
                      <a:pt x="864" y="2825"/>
                    </a:lnTo>
                    <a:lnTo>
                      <a:pt x="864" y="2825"/>
                    </a:lnTo>
                    <a:lnTo>
                      <a:pt x="864" y="2825"/>
                    </a:lnTo>
                    <a:lnTo>
                      <a:pt x="869" y="2830"/>
                    </a:lnTo>
                    <a:lnTo>
                      <a:pt x="869" y="2830"/>
                    </a:lnTo>
                    <a:lnTo>
                      <a:pt x="875" y="2835"/>
                    </a:lnTo>
                    <a:lnTo>
                      <a:pt x="875" y="2835"/>
                    </a:lnTo>
                    <a:lnTo>
                      <a:pt x="875" y="2830"/>
                    </a:lnTo>
                    <a:lnTo>
                      <a:pt x="880" y="2835"/>
                    </a:lnTo>
                    <a:lnTo>
                      <a:pt x="880" y="2835"/>
                    </a:lnTo>
                    <a:lnTo>
                      <a:pt x="880" y="2830"/>
                    </a:lnTo>
                    <a:lnTo>
                      <a:pt x="885" y="2830"/>
                    </a:lnTo>
                    <a:lnTo>
                      <a:pt x="885" y="2830"/>
                    </a:lnTo>
                    <a:lnTo>
                      <a:pt x="885" y="2835"/>
                    </a:lnTo>
                    <a:lnTo>
                      <a:pt x="890" y="2830"/>
                    </a:lnTo>
                    <a:lnTo>
                      <a:pt x="890" y="2835"/>
                    </a:lnTo>
                    <a:lnTo>
                      <a:pt x="896" y="2835"/>
                    </a:lnTo>
                    <a:lnTo>
                      <a:pt x="896" y="2835"/>
                    </a:lnTo>
                    <a:lnTo>
                      <a:pt x="896" y="2835"/>
                    </a:lnTo>
                    <a:lnTo>
                      <a:pt x="901" y="2830"/>
                    </a:lnTo>
                    <a:lnTo>
                      <a:pt x="901" y="2830"/>
                    </a:lnTo>
                    <a:lnTo>
                      <a:pt x="901" y="2830"/>
                    </a:lnTo>
                    <a:lnTo>
                      <a:pt x="906" y="2830"/>
                    </a:lnTo>
                    <a:lnTo>
                      <a:pt x="906" y="2830"/>
                    </a:lnTo>
                    <a:lnTo>
                      <a:pt x="911" y="2778"/>
                    </a:lnTo>
                    <a:lnTo>
                      <a:pt x="911" y="2721"/>
                    </a:lnTo>
                    <a:lnTo>
                      <a:pt x="911" y="2747"/>
                    </a:lnTo>
                    <a:lnTo>
                      <a:pt x="916" y="2815"/>
                    </a:lnTo>
                    <a:lnTo>
                      <a:pt x="916" y="2820"/>
                    </a:lnTo>
                    <a:lnTo>
                      <a:pt x="916" y="2825"/>
                    </a:lnTo>
                    <a:lnTo>
                      <a:pt x="922" y="2830"/>
                    </a:lnTo>
                    <a:lnTo>
                      <a:pt x="922" y="2830"/>
                    </a:lnTo>
                    <a:lnTo>
                      <a:pt x="922" y="2830"/>
                    </a:lnTo>
                    <a:lnTo>
                      <a:pt x="927" y="2825"/>
                    </a:lnTo>
                    <a:lnTo>
                      <a:pt x="927" y="2835"/>
                    </a:lnTo>
                    <a:lnTo>
                      <a:pt x="932" y="2830"/>
                    </a:lnTo>
                    <a:lnTo>
                      <a:pt x="932" y="2830"/>
                    </a:lnTo>
                    <a:lnTo>
                      <a:pt x="932" y="2835"/>
                    </a:lnTo>
                    <a:lnTo>
                      <a:pt x="937" y="2835"/>
                    </a:lnTo>
                    <a:lnTo>
                      <a:pt x="937" y="2825"/>
                    </a:lnTo>
                    <a:lnTo>
                      <a:pt x="937" y="2830"/>
                    </a:lnTo>
                    <a:lnTo>
                      <a:pt x="942" y="2830"/>
                    </a:lnTo>
                    <a:lnTo>
                      <a:pt x="942" y="2830"/>
                    </a:lnTo>
                    <a:lnTo>
                      <a:pt x="948" y="2830"/>
                    </a:lnTo>
                    <a:lnTo>
                      <a:pt x="948" y="2830"/>
                    </a:lnTo>
                    <a:lnTo>
                      <a:pt x="948" y="2830"/>
                    </a:lnTo>
                    <a:lnTo>
                      <a:pt x="953" y="2830"/>
                    </a:lnTo>
                    <a:lnTo>
                      <a:pt x="953" y="2830"/>
                    </a:lnTo>
                    <a:lnTo>
                      <a:pt x="953" y="2830"/>
                    </a:lnTo>
                    <a:lnTo>
                      <a:pt x="958" y="2825"/>
                    </a:lnTo>
                    <a:lnTo>
                      <a:pt x="958" y="2825"/>
                    </a:lnTo>
                    <a:lnTo>
                      <a:pt x="963" y="2835"/>
                    </a:lnTo>
                    <a:lnTo>
                      <a:pt x="963" y="2841"/>
                    </a:lnTo>
                    <a:lnTo>
                      <a:pt x="963" y="2825"/>
                    </a:lnTo>
                    <a:lnTo>
                      <a:pt x="968" y="2825"/>
                    </a:lnTo>
                    <a:lnTo>
                      <a:pt x="968" y="2825"/>
                    </a:lnTo>
                    <a:lnTo>
                      <a:pt x="968" y="2825"/>
                    </a:lnTo>
                    <a:lnTo>
                      <a:pt x="974" y="2825"/>
                    </a:lnTo>
                    <a:lnTo>
                      <a:pt x="974" y="2830"/>
                    </a:lnTo>
                    <a:lnTo>
                      <a:pt x="979" y="2830"/>
                    </a:lnTo>
                    <a:lnTo>
                      <a:pt x="979" y="2835"/>
                    </a:lnTo>
                    <a:lnTo>
                      <a:pt x="979" y="2835"/>
                    </a:lnTo>
                    <a:lnTo>
                      <a:pt x="984" y="2830"/>
                    </a:lnTo>
                    <a:lnTo>
                      <a:pt x="984" y="2835"/>
                    </a:lnTo>
                    <a:lnTo>
                      <a:pt x="989" y="2830"/>
                    </a:lnTo>
                    <a:lnTo>
                      <a:pt x="989" y="2825"/>
                    </a:lnTo>
                    <a:lnTo>
                      <a:pt x="989" y="2825"/>
                    </a:lnTo>
                    <a:lnTo>
                      <a:pt x="994" y="2835"/>
                    </a:lnTo>
                    <a:lnTo>
                      <a:pt x="994" y="2835"/>
                    </a:lnTo>
                    <a:lnTo>
                      <a:pt x="994" y="2830"/>
                    </a:lnTo>
                    <a:lnTo>
                      <a:pt x="1000" y="2825"/>
                    </a:lnTo>
                    <a:lnTo>
                      <a:pt x="1000" y="2830"/>
                    </a:lnTo>
                    <a:lnTo>
                      <a:pt x="1005" y="2830"/>
                    </a:lnTo>
                    <a:lnTo>
                      <a:pt x="1005" y="2830"/>
                    </a:lnTo>
                    <a:lnTo>
                      <a:pt x="1005" y="2835"/>
                    </a:lnTo>
                    <a:lnTo>
                      <a:pt x="1010" y="2830"/>
                    </a:lnTo>
                    <a:lnTo>
                      <a:pt x="1010" y="2830"/>
                    </a:lnTo>
                    <a:lnTo>
                      <a:pt x="1015" y="2835"/>
                    </a:lnTo>
                    <a:lnTo>
                      <a:pt x="1015" y="2830"/>
                    </a:lnTo>
                    <a:lnTo>
                      <a:pt x="1015" y="2835"/>
                    </a:lnTo>
                    <a:lnTo>
                      <a:pt x="1021" y="2835"/>
                    </a:lnTo>
                    <a:lnTo>
                      <a:pt x="1021" y="2830"/>
                    </a:lnTo>
                    <a:lnTo>
                      <a:pt x="1021" y="2825"/>
                    </a:lnTo>
                    <a:lnTo>
                      <a:pt x="1026" y="2825"/>
                    </a:lnTo>
                    <a:lnTo>
                      <a:pt x="1026" y="2825"/>
                    </a:lnTo>
                    <a:lnTo>
                      <a:pt x="1031" y="2835"/>
                    </a:lnTo>
                    <a:lnTo>
                      <a:pt x="1031" y="2825"/>
                    </a:lnTo>
                    <a:lnTo>
                      <a:pt x="1031" y="2825"/>
                    </a:lnTo>
                    <a:lnTo>
                      <a:pt x="1036" y="2841"/>
                    </a:lnTo>
                    <a:lnTo>
                      <a:pt x="1036" y="2825"/>
                    </a:lnTo>
                    <a:lnTo>
                      <a:pt x="1041" y="2825"/>
                    </a:lnTo>
                    <a:lnTo>
                      <a:pt x="1041" y="2835"/>
                    </a:lnTo>
                    <a:lnTo>
                      <a:pt x="1041" y="2835"/>
                    </a:lnTo>
                    <a:lnTo>
                      <a:pt x="1047" y="2825"/>
                    </a:lnTo>
                    <a:lnTo>
                      <a:pt x="1047" y="2815"/>
                    </a:lnTo>
                    <a:lnTo>
                      <a:pt x="1052" y="2825"/>
                    </a:lnTo>
                    <a:lnTo>
                      <a:pt x="1052" y="2830"/>
                    </a:lnTo>
                    <a:lnTo>
                      <a:pt x="1052" y="2825"/>
                    </a:lnTo>
                    <a:lnTo>
                      <a:pt x="1057" y="2830"/>
                    </a:lnTo>
                    <a:lnTo>
                      <a:pt x="1057" y="2820"/>
                    </a:lnTo>
                    <a:lnTo>
                      <a:pt x="1062" y="2815"/>
                    </a:lnTo>
                    <a:lnTo>
                      <a:pt x="1062" y="2825"/>
                    </a:lnTo>
                    <a:lnTo>
                      <a:pt x="1062" y="2825"/>
                    </a:lnTo>
                    <a:lnTo>
                      <a:pt x="1067" y="2825"/>
                    </a:lnTo>
                    <a:lnTo>
                      <a:pt x="1067" y="2825"/>
                    </a:lnTo>
                    <a:lnTo>
                      <a:pt x="1067" y="2835"/>
                    </a:lnTo>
                    <a:lnTo>
                      <a:pt x="1073" y="2825"/>
                    </a:lnTo>
                    <a:lnTo>
                      <a:pt x="1073" y="2835"/>
                    </a:lnTo>
                    <a:lnTo>
                      <a:pt x="1078" y="2835"/>
                    </a:lnTo>
                    <a:lnTo>
                      <a:pt x="1078" y="2830"/>
                    </a:lnTo>
                    <a:lnTo>
                      <a:pt x="1078" y="2830"/>
                    </a:lnTo>
                    <a:lnTo>
                      <a:pt x="1083" y="2830"/>
                    </a:lnTo>
                    <a:lnTo>
                      <a:pt x="1083" y="2830"/>
                    </a:lnTo>
                    <a:lnTo>
                      <a:pt x="1088" y="2830"/>
                    </a:lnTo>
                    <a:lnTo>
                      <a:pt x="1088" y="2835"/>
                    </a:lnTo>
                    <a:lnTo>
                      <a:pt x="1088" y="2830"/>
                    </a:lnTo>
                    <a:lnTo>
                      <a:pt x="1093" y="2825"/>
                    </a:lnTo>
                    <a:lnTo>
                      <a:pt x="1093" y="2830"/>
                    </a:lnTo>
                    <a:lnTo>
                      <a:pt x="1099" y="2820"/>
                    </a:lnTo>
                    <a:lnTo>
                      <a:pt x="1099" y="2825"/>
                    </a:lnTo>
                    <a:lnTo>
                      <a:pt x="1099" y="2830"/>
                    </a:lnTo>
                    <a:lnTo>
                      <a:pt x="1104" y="2835"/>
                    </a:lnTo>
                    <a:lnTo>
                      <a:pt x="1104" y="2830"/>
                    </a:lnTo>
                    <a:lnTo>
                      <a:pt x="1109" y="2835"/>
                    </a:lnTo>
                    <a:lnTo>
                      <a:pt x="1109" y="2835"/>
                    </a:lnTo>
                    <a:lnTo>
                      <a:pt x="1109" y="2830"/>
                    </a:lnTo>
                    <a:lnTo>
                      <a:pt x="1114" y="2830"/>
                    </a:lnTo>
                    <a:lnTo>
                      <a:pt x="1114" y="2830"/>
                    </a:lnTo>
                    <a:lnTo>
                      <a:pt x="1119" y="2830"/>
                    </a:lnTo>
                    <a:lnTo>
                      <a:pt x="1119" y="2825"/>
                    </a:lnTo>
                    <a:lnTo>
                      <a:pt x="1119" y="2825"/>
                    </a:lnTo>
                    <a:lnTo>
                      <a:pt x="1125" y="2830"/>
                    </a:lnTo>
                    <a:lnTo>
                      <a:pt x="1125" y="2830"/>
                    </a:lnTo>
                    <a:lnTo>
                      <a:pt x="1130" y="2830"/>
                    </a:lnTo>
                    <a:lnTo>
                      <a:pt x="1130" y="2830"/>
                    </a:lnTo>
                    <a:lnTo>
                      <a:pt x="1135" y="2825"/>
                    </a:lnTo>
                    <a:lnTo>
                      <a:pt x="1135" y="2830"/>
                    </a:lnTo>
                    <a:lnTo>
                      <a:pt x="1135" y="2825"/>
                    </a:lnTo>
                    <a:lnTo>
                      <a:pt x="1140" y="2825"/>
                    </a:lnTo>
                    <a:lnTo>
                      <a:pt x="1140" y="2825"/>
                    </a:lnTo>
                    <a:lnTo>
                      <a:pt x="1146" y="2835"/>
                    </a:lnTo>
                    <a:lnTo>
                      <a:pt x="1146" y="2830"/>
                    </a:lnTo>
                    <a:lnTo>
                      <a:pt x="1146" y="2825"/>
                    </a:lnTo>
                    <a:lnTo>
                      <a:pt x="1151" y="2825"/>
                    </a:lnTo>
                    <a:lnTo>
                      <a:pt x="1151" y="2835"/>
                    </a:lnTo>
                    <a:lnTo>
                      <a:pt x="1156" y="2830"/>
                    </a:lnTo>
                    <a:lnTo>
                      <a:pt x="1156" y="2830"/>
                    </a:lnTo>
                    <a:lnTo>
                      <a:pt x="1156" y="2820"/>
                    </a:lnTo>
                    <a:lnTo>
                      <a:pt x="1161" y="2820"/>
                    </a:lnTo>
                    <a:lnTo>
                      <a:pt x="1161" y="2825"/>
                    </a:lnTo>
                    <a:lnTo>
                      <a:pt x="1166" y="2825"/>
                    </a:lnTo>
                    <a:lnTo>
                      <a:pt x="1166" y="2830"/>
                    </a:lnTo>
                    <a:lnTo>
                      <a:pt x="1166" y="2825"/>
                    </a:lnTo>
                    <a:lnTo>
                      <a:pt x="1172" y="2825"/>
                    </a:lnTo>
                    <a:lnTo>
                      <a:pt x="1172" y="2835"/>
                    </a:lnTo>
                    <a:lnTo>
                      <a:pt x="1177" y="2820"/>
                    </a:lnTo>
                    <a:lnTo>
                      <a:pt x="1177" y="2820"/>
                    </a:lnTo>
                    <a:lnTo>
                      <a:pt x="1182" y="2830"/>
                    </a:lnTo>
                    <a:lnTo>
                      <a:pt x="1182" y="2825"/>
                    </a:lnTo>
                    <a:lnTo>
                      <a:pt x="1182" y="2830"/>
                    </a:lnTo>
                    <a:lnTo>
                      <a:pt x="1187" y="2830"/>
                    </a:lnTo>
                    <a:lnTo>
                      <a:pt x="1187" y="2830"/>
                    </a:lnTo>
                    <a:lnTo>
                      <a:pt x="1192" y="2820"/>
                    </a:lnTo>
                    <a:lnTo>
                      <a:pt x="1192" y="2820"/>
                    </a:lnTo>
                    <a:lnTo>
                      <a:pt x="1192" y="2830"/>
                    </a:lnTo>
                    <a:lnTo>
                      <a:pt x="1198" y="2830"/>
                    </a:lnTo>
                    <a:lnTo>
                      <a:pt x="1198" y="2825"/>
                    </a:lnTo>
                    <a:lnTo>
                      <a:pt x="1203" y="2825"/>
                    </a:lnTo>
                    <a:lnTo>
                      <a:pt x="1203" y="2825"/>
                    </a:lnTo>
                    <a:lnTo>
                      <a:pt x="1203" y="2835"/>
                    </a:lnTo>
                    <a:lnTo>
                      <a:pt x="1208" y="2830"/>
                    </a:lnTo>
                    <a:lnTo>
                      <a:pt x="1208" y="2830"/>
                    </a:lnTo>
                    <a:lnTo>
                      <a:pt x="1208" y="2830"/>
                    </a:lnTo>
                    <a:lnTo>
                      <a:pt x="1213" y="2825"/>
                    </a:lnTo>
                    <a:lnTo>
                      <a:pt x="1213" y="2830"/>
                    </a:lnTo>
                    <a:lnTo>
                      <a:pt x="1213" y="2830"/>
                    </a:lnTo>
                    <a:lnTo>
                      <a:pt x="1218" y="2825"/>
                    </a:lnTo>
                    <a:lnTo>
                      <a:pt x="1218" y="2825"/>
                    </a:lnTo>
                    <a:lnTo>
                      <a:pt x="1218" y="2825"/>
                    </a:lnTo>
                    <a:lnTo>
                      <a:pt x="1224" y="2825"/>
                    </a:lnTo>
                    <a:lnTo>
                      <a:pt x="1224" y="2830"/>
                    </a:lnTo>
                    <a:lnTo>
                      <a:pt x="1224" y="2835"/>
                    </a:lnTo>
                    <a:lnTo>
                      <a:pt x="1229" y="2830"/>
                    </a:lnTo>
                    <a:lnTo>
                      <a:pt x="1229" y="2830"/>
                    </a:lnTo>
                    <a:lnTo>
                      <a:pt x="1229" y="2825"/>
                    </a:lnTo>
                    <a:lnTo>
                      <a:pt x="1234" y="2825"/>
                    </a:lnTo>
                    <a:lnTo>
                      <a:pt x="1234" y="2835"/>
                    </a:lnTo>
                    <a:lnTo>
                      <a:pt x="1234" y="2830"/>
                    </a:lnTo>
                    <a:lnTo>
                      <a:pt x="1239" y="2830"/>
                    </a:lnTo>
                    <a:lnTo>
                      <a:pt x="1239" y="2835"/>
                    </a:lnTo>
                    <a:lnTo>
                      <a:pt x="1239" y="2830"/>
                    </a:lnTo>
                    <a:lnTo>
                      <a:pt x="1244" y="2825"/>
                    </a:lnTo>
                    <a:lnTo>
                      <a:pt x="1244" y="2809"/>
                    </a:lnTo>
                    <a:lnTo>
                      <a:pt x="1244" y="2809"/>
                    </a:lnTo>
                    <a:lnTo>
                      <a:pt x="1250" y="2804"/>
                    </a:lnTo>
                    <a:lnTo>
                      <a:pt x="1250" y="2804"/>
                    </a:lnTo>
                    <a:lnTo>
                      <a:pt x="1250" y="2789"/>
                    </a:lnTo>
                    <a:lnTo>
                      <a:pt x="1255" y="2789"/>
                    </a:lnTo>
                    <a:lnTo>
                      <a:pt x="1255" y="2794"/>
                    </a:lnTo>
                    <a:lnTo>
                      <a:pt x="1255" y="2809"/>
                    </a:lnTo>
                    <a:lnTo>
                      <a:pt x="1260" y="2820"/>
                    </a:lnTo>
                    <a:lnTo>
                      <a:pt x="1260" y="2815"/>
                    </a:lnTo>
                    <a:lnTo>
                      <a:pt x="1260" y="2815"/>
                    </a:lnTo>
                    <a:lnTo>
                      <a:pt x="1265" y="2820"/>
                    </a:lnTo>
                    <a:lnTo>
                      <a:pt x="1265" y="2825"/>
                    </a:lnTo>
                    <a:lnTo>
                      <a:pt x="1265" y="2830"/>
                    </a:lnTo>
                    <a:lnTo>
                      <a:pt x="1270" y="2830"/>
                    </a:lnTo>
                    <a:lnTo>
                      <a:pt x="1270" y="2825"/>
                    </a:lnTo>
                    <a:lnTo>
                      <a:pt x="1276" y="2830"/>
                    </a:lnTo>
                    <a:lnTo>
                      <a:pt x="1276" y="2830"/>
                    </a:lnTo>
                    <a:lnTo>
                      <a:pt x="1276" y="2825"/>
                    </a:lnTo>
                    <a:lnTo>
                      <a:pt x="1281" y="2820"/>
                    </a:lnTo>
                    <a:lnTo>
                      <a:pt x="1281" y="2830"/>
                    </a:lnTo>
                    <a:lnTo>
                      <a:pt x="1281" y="2825"/>
                    </a:lnTo>
                    <a:lnTo>
                      <a:pt x="1286" y="2825"/>
                    </a:lnTo>
                    <a:lnTo>
                      <a:pt x="1286" y="2830"/>
                    </a:lnTo>
                    <a:lnTo>
                      <a:pt x="1286" y="2830"/>
                    </a:lnTo>
                    <a:lnTo>
                      <a:pt x="1291" y="2830"/>
                    </a:lnTo>
                    <a:lnTo>
                      <a:pt x="1291" y="2825"/>
                    </a:lnTo>
                    <a:lnTo>
                      <a:pt x="1291" y="2825"/>
                    </a:lnTo>
                    <a:lnTo>
                      <a:pt x="1297" y="2835"/>
                    </a:lnTo>
                    <a:lnTo>
                      <a:pt x="1297" y="2820"/>
                    </a:lnTo>
                    <a:lnTo>
                      <a:pt x="1297" y="2825"/>
                    </a:lnTo>
                    <a:lnTo>
                      <a:pt x="1302" y="2835"/>
                    </a:lnTo>
                    <a:lnTo>
                      <a:pt x="1302" y="2835"/>
                    </a:lnTo>
                    <a:lnTo>
                      <a:pt x="1302" y="2830"/>
                    </a:lnTo>
                    <a:lnTo>
                      <a:pt x="1307" y="2835"/>
                    </a:lnTo>
                    <a:lnTo>
                      <a:pt x="1307" y="2830"/>
                    </a:lnTo>
                    <a:lnTo>
                      <a:pt x="1307" y="2830"/>
                    </a:lnTo>
                    <a:lnTo>
                      <a:pt x="1312" y="2820"/>
                    </a:lnTo>
                    <a:lnTo>
                      <a:pt x="1312" y="2820"/>
                    </a:lnTo>
                    <a:lnTo>
                      <a:pt x="1312" y="2820"/>
                    </a:lnTo>
                    <a:lnTo>
                      <a:pt x="1317" y="2820"/>
                    </a:lnTo>
                    <a:lnTo>
                      <a:pt x="1317" y="2820"/>
                    </a:lnTo>
                    <a:lnTo>
                      <a:pt x="1317" y="2820"/>
                    </a:lnTo>
                    <a:lnTo>
                      <a:pt x="1323" y="2820"/>
                    </a:lnTo>
                    <a:lnTo>
                      <a:pt x="1323" y="2825"/>
                    </a:lnTo>
                    <a:lnTo>
                      <a:pt x="1328" y="2830"/>
                    </a:lnTo>
                    <a:lnTo>
                      <a:pt x="1328" y="2825"/>
                    </a:lnTo>
                    <a:lnTo>
                      <a:pt x="1328" y="2820"/>
                    </a:lnTo>
                    <a:lnTo>
                      <a:pt x="1333" y="2825"/>
                    </a:lnTo>
                    <a:lnTo>
                      <a:pt x="1333" y="2825"/>
                    </a:lnTo>
                    <a:lnTo>
                      <a:pt x="1333" y="2820"/>
                    </a:lnTo>
                    <a:lnTo>
                      <a:pt x="1338" y="2820"/>
                    </a:lnTo>
                    <a:lnTo>
                      <a:pt x="1338" y="2830"/>
                    </a:lnTo>
                    <a:lnTo>
                      <a:pt x="1338" y="2835"/>
                    </a:lnTo>
                    <a:lnTo>
                      <a:pt x="1343" y="2835"/>
                    </a:lnTo>
                    <a:lnTo>
                      <a:pt x="1343" y="2825"/>
                    </a:lnTo>
                    <a:lnTo>
                      <a:pt x="1343" y="2825"/>
                    </a:lnTo>
                    <a:lnTo>
                      <a:pt x="1349" y="2830"/>
                    </a:lnTo>
                    <a:lnTo>
                      <a:pt x="1349" y="2835"/>
                    </a:lnTo>
                    <a:lnTo>
                      <a:pt x="1349" y="2830"/>
                    </a:lnTo>
                    <a:lnTo>
                      <a:pt x="1354" y="2835"/>
                    </a:lnTo>
                    <a:lnTo>
                      <a:pt x="1354" y="2830"/>
                    </a:lnTo>
                    <a:lnTo>
                      <a:pt x="1354" y="2830"/>
                    </a:lnTo>
                    <a:lnTo>
                      <a:pt x="1359" y="2830"/>
                    </a:lnTo>
                    <a:lnTo>
                      <a:pt x="1359" y="2830"/>
                    </a:lnTo>
                    <a:lnTo>
                      <a:pt x="1364" y="2835"/>
                    </a:lnTo>
                    <a:lnTo>
                      <a:pt x="1364" y="2835"/>
                    </a:lnTo>
                    <a:lnTo>
                      <a:pt x="1364" y="2825"/>
                    </a:lnTo>
                    <a:lnTo>
                      <a:pt x="1369" y="2825"/>
                    </a:lnTo>
                    <a:lnTo>
                      <a:pt x="1369" y="2825"/>
                    </a:lnTo>
                    <a:lnTo>
                      <a:pt x="1369" y="2825"/>
                    </a:lnTo>
                    <a:lnTo>
                      <a:pt x="1375" y="2830"/>
                    </a:lnTo>
                    <a:lnTo>
                      <a:pt x="1375" y="2820"/>
                    </a:lnTo>
                    <a:lnTo>
                      <a:pt x="1375" y="2820"/>
                    </a:lnTo>
                    <a:lnTo>
                      <a:pt x="1380" y="2835"/>
                    </a:lnTo>
                    <a:lnTo>
                      <a:pt x="1380" y="2825"/>
                    </a:lnTo>
                    <a:lnTo>
                      <a:pt x="1380" y="2825"/>
                    </a:lnTo>
                    <a:lnTo>
                      <a:pt x="1385" y="2830"/>
                    </a:lnTo>
                    <a:lnTo>
                      <a:pt x="1385" y="2830"/>
                    </a:lnTo>
                    <a:lnTo>
                      <a:pt x="1385" y="2830"/>
                    </a:lnTo>
                    <a:lnTo>
                      <a:pt x="1390" y="2835"/>
                    </a:lnTo>
                    <a:lnTo>
                      <a:pt x="1390" y="2830"/>
                    </a:lnTo>
                    <a:lnTo>
                      <a:pt x="1395" y="2830"/>
                    </a:lnTo>
                    <a:lnTo>
                      <a:pt x="1395" y="2825"/>
                    </a:lnTo>
                    <a:lnTo>
                      <a:pt x="1395" y="2830"/>
                    </a:lnTo>
                    <a:lnTo>
                      <a:pt x="1401" y="2830"/>
                    </a:lnTo>
                    <a:lnTo>
                      <a:pt x="1401" y="2825"/>
                    </a:lnTo>
                    <a:lnTo>
                      <a:pt x="1401" y="2830"/>
                    </a:lnTo>
                    <a:lnTo>
                      <a:pt x="1406" y="2841"/>
                    </a:lnTo>
                    <a:lnTo>
                      <a:pt x="1406" y="2835"/>
                    </a:lnTo>
                    <a:lnTo>
                      <a:pt x="1406" y="2830"/>
                    </a:lnTo>
                    <a:lnTo>
                      <a:pt x="1411" y="2820"/>
                    </a:lnTo>
                    <a:lnTo>
                      <a:pt x="1411" y="2825"/>
                    </a:lnTo>
                    <a:lnTo>
                      <a:pt x="1416" y="2825"/>
                    </a:lnTo>
                    <a:lnTo>
                      <a:pt x="1416" y="2825"/>
                    </a:lnTo>
                    <a:lnTo>
                      <a:pt x="1416" y="2830"/>
                    </a:lnTo>
                    <a:lnTo>
                      <a:pt x="1422" y="2830"/>
                    </a:lnTo>
                    <a:lnTo>
                      <a:pt x="1422" y="2830"/>
                    </a:lnTo>
                    <a:lnTo>
                      <a:pt x="1422" y="2825"/>
                    </a:lnTo>
                    <a:lnTo>
                      <a:pt x="1427" y="2830"/>
                    </a:lnTo>
                    <a:lnTo>
                      <a:pt x="1427" y="2830"/>
                    </a:lnTo>
                    <a:lnTo>
                      <a:pt x="1427" y="2830"/>
                    </a:lnTo>
                    <a:lnTo>
                      <a:pt x="1432" y="2830"/>
                    </a:lnTo>
                    <a:lnTo>
                      <a:pt x="1432" y="2835"/>
                    </a:lnTo>
                    <a:lnTo>
                      <a:pt x="1432" y="2835"/>
                    </a:lnTo>
                    <a:lnTo>
                      <a:pt x="1437" y="2830"/>
                    </a:lnTo>
                    <a:lnTo>
                      <a:pt x="1437" y="2825"/>
                    </a:lnTo>
                    <a:lnTo>
                      <a:pt x="1442" y="2825"/>
                    </a:lnTo>
                    <a:lnTo>
                      <a:pt x="1442" y="2835"/>
                    </a:lnTo>
                    <a:lnTo>
                      <a:pt x="1442" y="2835"/>
                    </a:lnTo>
                    <a:lnTo>
                      <a:pt x="1448" y="2830"/>
                    </a:lnTo>
                    <a:lnTo>
                      <a:pt x="1448" y="2835"/>
                    </a:lnTo>
                    <a:lnTo>
                      <a:pt x="1448" y="2835"/>
                    </a:lnTo>
                    <a:lnTo>
                      <a:pt x="1453" y="2830"/>
                    </a:lnTo>
                    <a:lnTo>
                      <a:pt x="1453" y="2830"/>
                    </a:lnTo>
                    <a:lnTo>
                      <a:pt x="1453" y="2830"/>
                    </a:lnTo>
                    <a:lnTo>
                      <a:pt x="1458" y="2825"/>
                    </a:lnTo>
                    <a:lnTo>
                      <a:pt x="1458" y="2820"/>
                    </a:lnTo>
                    <a:lnTo>
                      <a:pt x="1463" y="2820"/>
                    </a:lnTo>
                    <a:lnTo>
                      <a:pt x="1463" y="2835"/>
                    </a:lnTo>
                    <a:lnTo>
                      <a:pt x="1463" y="2830"/>
                    </a:lnTo>
                    <a:lnTo>
                      <a:pt x="1468" y="2830"/>
                    </a:lnTo>
                    <a:lnTo>
                      <a:pt x="1468" y="2830"/>
                    </a:lnTo>
                    <a:lnTo>
                      <a:pt x="1468" y="2820"/>
                    </a:lnTo>
                    <a:lnTo>
                      <a:pt x="1474" y="2820"/>
                    </a:lnTo>
                    <a:lnTo>
                      <a:pt x="1474" y="2820"/>
                    </a:lnTo>
                    <a:lnTo>
                      <a:pt x="1474" y="2825"/>
                    </a:lnTo>
                    <a:lnTo>
                      <a:pt x="1479" y="2820"/>
                    </a:lnTo>
                    <a:lnTo>
                      <a:pt x="1479" y="2820"/>
                    </a:lnTo>
                    <a:lnTo>
                      <a:pt x="1484" y="2825"/>
                    </a:lnTo>
                    <a:lnTo>
                      <a:pt x="1484" y="2809"/>
                    </a:lnTo>
                    <a:lnTo>
                      <a:pt x="1484" y="2815"/>
                    </a:lnTo>
                    <a:lnTo>
                      <a:pt x="1489" y="2815"/>
                    </a:lnTo>
                    <a:lnTo>
                      <a:pt x="1489" y="2820"/>
                    </a:lnTo>
                    <a:lnTo>
                      <a:pt x="1489" y="2820"/>
                    </a:lnTo>
                    <a:lnTo>
                      <a:pt x="1494" y="2820"/>
                    </a:lnTo>
                    <a:lnTo>
                      <a:pt x="1494" y="2820"/>
                    </a:lnTo>
                    <a:lnTo>
                      <a:pt x="1494" y="2820"/>
                    </a:lnTo>
                    <a:lnTo>
                      <a:pt x="1500" y="2815"/>
                    </a:lnTo>
                    <a:lnTo>
                      <a:pt x="1500" y="2820"/>
                    </a:lnTo>
                    <a:lnTo>
                      <a:pt x="1505" y="2825"/>
                    </a:lnTo>
                    <a:lnTo>
                      <a:pt x="1505" y="2820"/>
                    </a:lnTo>
                    <a:lnTo>
                      <a:pt x="1505" y="2820"/>
                    </a:lnTo>
                    <a:lnTo>
                      <a:pt x="1510" y="2830"/>
                    </a:lnTo>
                    <a:lnTo>
                      <a:pt x="1510" y="2830"/>
                    </a:lnTo>
                    <a:lnTo>
                      <a:pt x="1510" y="2825"/>
                    </a:lnTo>
                    <a:lnTo>
                      <a:pt x="1515" y="2830"/>
                    </a:lnTo>
                    <a:lnTo>
                      <a:pt x="1515" y="2825"/>
                    </a:lnTo>
                    <a:lnTo>
                      <a:pt x="1520" y="2825"/>
                    </a:lnTo>
                    <a:lnTo>
                      <a:pt x="1520" y="2825"/>
                    </a:lnTo>
                    <a:lnTo>
                      <a:pt x="1520" y="2825"/>
                    </a:lnTo>
                    <a:lnTo>
                      <a:pt x="1526" y="2830"/>
                    </a:lnTo>
                    <a:lnTo>
                      <a:pt x="1526" y="2830"/>
                    </a:lnTo>
                    <a:lnTo>
                      <a:pt x="1526" y="2825"/>
                    </a:lnTo>
                    <a:lnTo>
                      <a:pt x="1531" y="2825"/>
                    </a:lnTo>
                    <a:lnTo>
                      <a:pt x="1531" y="2835"/>
                    </a:lnTo>
                    <a:lnTo>
                      <a:pt x="1536" y="2835"/>
                    </a:lnTo>
                    <a:lnTo>
                      <a:pt x="1536" y="2830"/>
                    </a:lnTo>
                    <a:lnTo>
                      <a:pt x="1536" y="2830"/>
                    </a:lnTo>
                    <a:lnTo>
                      <a:pt x="1541" y="2830"/>
                    </a:lnTo>
                    <a:lnTo>
                      <a:pt x="1541" y="2830"/>
                    </a:lnTo>
                    <a:lnTo>
                      <a:pt x="1541" y="2825"/>
                    </a:lnTo>
                    <a:lnTo>
                      <a:pt x="1547" y="2825"/>
                    </a:lnTo>
                    <a:lnTo>
                      <a:pt x="1547" y="2830"/>
                    </a:lnTo>
                    <a:lnTo>
                      <a:pt x="1552" y="2825"/>
                    </a:lnTo>
                    <a:lnTo>
                      <a:pt x="1552" y="2835"/>
                    </a:lnTo>
                    <a:lnTo>
                      <a:pt x="1552" y="2825"/>
                    </a:lnTo>
                    <a:lnTo>
                      <a:pt x="1557" y="2830"/>
                    </a:lnTo>
                    <a:lnTo>
                      <a:pt x="1557" y="2830"/>
                    </a:lnTo>
                    <a:lnTo>
                      <a:pt x="1557" y="2830"/>
                    </a:lnTo>
                    <a:lnTo>
                      <a:pt x="1562" y="2830"/>
                    </a:lnTo>
                    <a:lnTo>
                      <a:pt x="1562" y="2835"/>
                    </a:lnTo>
                    <a:lnTo>
                      <a:pt x="1567" y="2830"/>
                    </a:lnTo>
                    <a:lnTo>
                      <a:pt x="1567" y="2835"/>
                    </a:lnTo>
                    <a:lnTo>
                      <a:pt x="1567" y="2830"/>
                    </a:lnTo>
                    <a:lnTo>
                      <a:pt x="1573" y="2830"/>
                    </a:lnTo>
                    <a:lnTo>
                      <a:pt x="1573" y="2835"/>
                    </a:lnTo>
                    <a:lnTo>
                      <a:pt x="1573" y="2830"/>
                    </a:lnTo>
                    <a:lnTo>
                      <a:pt x="1578" y="2825"/>
                    </a:lnTo>
                    <a:lnTo>
                      <a:pt x="1578" y="2820"/>
                    </a:lnTo>
                    <a:lnTo>
                      <a:pt x="1583" y="2830"/>
                    </a:lnTo>
                    <a:lnTo>
                      <a:pt x="1583" y="2830"/>
                    </a:lnTo>
                    <a:lnTo>
                      <a:pt x="1583" y="2830"/>
                    </a:lnTo>
                    <a:lnTo>
                      <a:pt x="1588" y="2825"/>
                    </a:lnTo>
                    <a:lnTo>
                      <a:pt x="1588" y="2825"/>
                    </a:lnTo>
                    <a:lnTo>
                      <a:pt x="1588" y="2830"/>
                    </a:lnTo>
                    <a:lnTo>
                      <a:pt x="1593" y="2830"/>
                    </a:lnTo>
                    <a:lnTo>
                      <a:pt x="1593" y="2830"/>
                    </a:lnTo>
                    <a:lnTo>
                      <a:pt x="1599" y="2830"/>
                    </a:lnTo>
                    <a:lnTo>
                      <a:pt x="1599" y="2830"/>
                    </a:lnTo>
                    <a:lnTo>
                      <a:pt x="1599" y="2825"/>
                    </a:lnTo>
                    <a:lnTo>
                      <a:pt x="1604" y="2825"/>
                    </a:lnTo>
                    <a:lnTo>
                      <a:pt x="1604" y="2835"/>
                    </a:lnTo>
                    <a:lnTo>
                      <a:pt x="1604" y="2830"/>
                    </a:lnTo>
                    <a:lnTo>
                      <a:pt x="1609" y="2830"/>
                    </a:lnTo>
                    <a:lnTo>
                      <a:pt x="1609" y="2825"/>
                    </a:lnTo>
                    <a:lnTo>
                      <a:pt x="1614" y="2825"/>
                    </a:lnTo>
                    <a:lnTo>
                      <a:pt x="1614" y="2825"/>
                    </a:lnTo>
                    <a:lnTo>
                      <a:pt x="1614" y="2825"/>
                    </a:lnTo>
                    <a:lnTo>
                      <a:pt x="1619" y="2830"/>
                    </a:lnTo>
                    <a:lnTo>
                      <a:pt x="1619" y="2830"/>
                    </a:lnTo>
                    <a:lnTo>
                      <a:pt x="1625" y="2835"/>
                    </a:lnTo>
                    <a:lnTo>
                      <a:pt x="1625" y="2835"/>
                    </a:lnTo>
                    <a:lnTo>
                      <a:pt x="1625" y="2835"/>
                    </a:lnTo>
                    <a:lnTo>
                      <a:pt x="1630" y="2830"/>
                    </a:lnTo>
                    <a:lnTo>
                      <a:pt x="1630" y="2825"/>
                    </a:lnTo>
                    <a:lnTo>
                      <a:pt x="1630" y="2825"/>
                    </a:lnTo>
                    <a:lnTo>
                      <a:pt x="1635" y="2825"/>
                    </a:lnTo>
                    <a:lnTo>
                      <a:pt x="1635" y="2830"/>
                    </a:lnTo>
                    <a:lnTo>
                      <a:pt x="1640" y="2825"/>
                    </a:lnTo>
                    <a:lnTo>
                      <a:pt x="1640" y="2825"/>
                    </a:lnTo>
                    <a:lnTo>
                      <a:pt x="1640" y="2825"/>
                    </a:lnTo>
                    <a:lnTo>
                      <a:pt x="1645" y="2825"/>
                    </a:lnTo>
                    <a:lnTo>
                      <a:pt x="1645" y="2830"/>
                    </a:lnTo>
                    <a:lnTo>
                      <a:pt x="1651" y="2830"/>
                    </a:lnTo>
                    <a:lnTo>
                      <a:pt x="1651" y="2830"/>
                    </a:lnTo>
                    <a:lnTo>
                      <a:pt x="1651" y="2825"/>
                    </a:lnTo>
                    <a:lnTo>
                      <a:pt x="1656" y="2830"/>
                    </a:lnTo>
                    <a:lnTo>
                      <a:pt x="1656" y="2830"/>
                    </a:lnTo>
                    <a:lnTo>
                      <a:pt x="1656" y="2835"/>
                    </a:lnTo>
                    <a:lnTo>
                      <a:pt x="1661" y="2825"/>
                    </a:lnTo>
                    <a:lnTo>
                      <a:pt x="1661" y="2825"/>
                    </a:lnTo>
                    <a:lnTo>
                      <a:pt x="1666" y="2835"/>
                    </a:lnTo>
                    <a:lnTo>
                      <a:pt x="1666" y="2825"/>
                    </a:lnTo>
                    <a:lnTo>
                      <a:pt x="1666" y="2825"/>
                    </a:lnTo>
                    <a:lnTo>
                      <a:pt x="1671" y="2835"/>
                    </a:lnTo>
                    <a:lnTo>
                      <a:pt x="1671" y="2835"/>
                    </a:lnTo>
                    <a:lnTo>
                      <a:pt x="1677" y="2830"/>
                    </a:lnTo>
                    <a:lnTo>
                      <a:pt x="1677" y="2820"/>
                    </a:lnTo>
                    <a:lnTo>
                      <a:pt x="1677" y="2835"/>
                    </a:lnTo>
                    <a:lnTo>
                      <a:pt x="1682" y="2830"/>
                    </a:lnTo>
                    <a:lnTo>
                      <a:pt x="1682" y="2820"/>
                    </a:lnTo>
                    <a:lnTo>
                      <a:pt x="1682" y="2835"/>
                    </a:lnTo>
                    <a:lnTo>
                      <a:pt x="1687" y="2830"/>
                    </a:lnTo>
                    <a:lnTo>
                      <a:pt x="1687" y="2825"/>
                    </a:lnTo>
                    <a:lnTo>
                      <a:pt x="1692" y="2825"/>
                    </a:lnTo>
                    <a:lnTo>
                      <a:pt x="1692" y="2830"/>
                    </a:lnTo>
                    <a:lnTo>
                      <a:pt x="1692" y="2830"/>
                    </a:lnTo>
                    <a:lnTo>
                      <a:pt x="1698" y="2830"/>
                    </a:lnTo>
                    <a:lnTo>
                      <a:pt x="1698" y="2830"/>
                    </a:lnTo>
                    <a:lnTo>
                      <a:pt x="1703" y="2835"/>
                    </a:lnTo>
                    <a:lnTo>
                      <a:pt x="1703" y="2830"/>
                    </a:lnTo>
                    <a:lnTo>
                      <a:pt x="1703" y="2830"/>
                    </a:lnTo>
                    <a:lnTo>
                      <a:pt x="1708" y="2830"/>
                    </a:lnTo>
                    <a:lnTo>
                      <a:pt x="1708" y="2830"/>
                    </a:lnTo>
                    <a:lnTo>
                      <a:pt x="1713" y="2820"/>
                    </a:lnTo>
                    <a:lnTo>
                      <a:pt x="1713" y="2820"/>
                    </a:lnTo>
                    <a:lnTo>
                      <a:pt x="1713" y="2825"/>
                    </a:lnTo>
                    <a:lnTo>
                      <a:pt x="1718" y="2830"/>
                    </a:lnTo>
                    <a:lnTo>
                      <a:pt x="1718" y="2830"/>
                    </a:lnTo>
                    <a:lnTo>
                      <a:pt x="1724" y="2825"/>
                    </a:lnTo>
                    <a:lnTo>
                      <a:pt x="1724" y="2825"/>
                    </a:lnTo>
                    <a:lnTo>
                      <a:pt x="1724" y="2835"/>
                    </a:lnTo>
                    <a:lnTo>
                      <a:pt x="1729" y="2830"/>
                    </a:lnTo>
                    <a:lnTo>
                      <a:pt x="1729" y="2825"/>
                    </a:lnTo>
                    <a:lnTo>
                      <a:pt x="1729" y="2820"/>
                    </a:lnTo>
                    <a:lnTo>
                      <a:pt x="1734" y="2815"/>
                    </a:lnTo>
                    <a:lnTo>
                      <a:pt x="1734" y="2815"/>
                    </a:lnTo>
                    <a:lnTo>
                      <a:pt x="1739" y="2830"/>
                    </a:lnTo>
                    <a:lnTo>
                      <a:pt x="1739" y="2825"/>
                    </a:lnTo>
                    <a:lnTo>
                      <a:pt x="1739" y="2825"/>
                    </a:lnTo>
                    <a:lnTo>
                      <a:pt x="1744" y="2815"/>
                    </a:lnTo>
                    <a:lnTo>
                      <a:pt x="1744" y="2820"/>
                    </a:lnTo>
                    <a:lnTo>
                      <a:pt x="1750" y="2820"/>
                    </a:lnTo>
                    <a:lnTo>
                      <a:pt x="1750" y="2835"/>
                    </a:lnTo>
                    <a:lnTo>
                      <a:pt x="1750" y="2830"/>
                    </a:lnTo>
                    <a:lnTo>
                      <a:pt x="1755" y="2830"/>
                    </a:lnTo>
                    <a:lnTo>
                      <a:pt x="1755" y="2830"/>
                    </a:lnTo>
                    <a:lnTo>
                      <a:pt x="1760" y="2830"/>
                    </a:lnTo>
                    <a:lnTo>
                      <a:pt x="1760" y="2830"/>
                    </a:lnTo>
                    <a:lnTo>
                      <a:pt x="1760" y="2830"/>
                    </a:lnTo>
                    <a:lnTo>
                      <a:pt x="1765" y="2825"/>
                    </a:lnTo>
                    <a:lnTo>
                      <a:pt x="1765" y="2835"/>
                    </a:lnTo>
                    <a:lnTo>
                      <a:pt x="1770" y="2835"/>
                    </a:lnTo>
                    <a:lnTo>
                      <a:pt x="1770" y="2835"/>
                    </a:lnTo>
                    <a:lnTo>
                      <a:pt x="1770" y="2830"/>
                    </a:lnTo>
                    <a:lnTo>
                      <a:pt x="1776" y="2835"/>
                    </a:lnTo>
                    <a:lnTo>
                      <a:pt x="1776" y="2830"/>
                    </a:lnTo>
                    <a:lnTo>
                      <a:pt x="1781" y="2830"/>
                    </a:lnTo>
                    <a:lnTo>
                      <a:pt x="1781" y="2835"/>
                    </a:lnTo>
                    <a:lnTo>
                      <a:pt x="1781" y="2835"/>
                    </a:lnTo>
                    <a:lnTo>
                      <a:pt x="1786" y="2830"/>
                    </a:lnTo>
                    <a:lnTo>
                      <a:pt x="1786" y="2835"/>
                    </a:lnTo>
                    <a:lnTo>
                      <a:pt x="1791" y="2835"/>
                    </a:lnTo>
                    <a:lnTo>
                      <a:pt x="1791" y="2830"/>
                    </a:lnTo>
                    <a:lnTo>
                      <a:pt x="1791" y="2830"/>
                    </a:lnTo>
                    <a:lnTo>
                      <a:pt x="1796" y="2825"/>
                    </a:lnTo>
                    <a:lnTo>
                      <a:pt x="1796" y="2830"/>
                    </a:lnTo>
                    <a:lnTo>
                      <a:pt x="1802" y="2830"/>
                    </a:lnTo>
                    <a:lnTo>
                      <a:pt x="1802" y="2830"/>
                    </a:lnTo>
                    <a:lnTo>
                      <a:pt x="1802" y="2835"/>
                    </a:lnTo>
                    <a:lnTo>
                      <a:pt x="1807" y="2825"/>
                    </a:lnTo>
                    <a:lnTo>
                      <a:pt x="1807" y="2820"/>
                    </a:lnTo>
                    <a:lnTo>
                      <a:pt x="1812" y="2830"/>
                    </a:lnTo>
                    <a:lnTo>
                      <a:pt x="1812" y="2825"/>
                    </a:lnTo>
                    <a:lnTo>
                      <a:pt x="1812" y="2830"/>
                    </a:lnTo>
                    <a:lnTo>
                      <a:pt x="1817" y="2835"/>
                    </a:lnTo>
                    <a:lnTo>
                      <a:pt x="1817" y="2835"/>
                    </a:lnTo>
                    <a:lnTo>
                      <a:pt x="1817" y="2825"/>
                    </a:lnTo>
                    <a:lnTo>
                      <a:pt x="1823" y="2820"/>
                    </a:lnTo>
                    <a:lnTo>
                      <a:pt x="1823" y="2830"/>
                    </a:lnTo>
                    <a:lnTo>
                      <a:pt x="1828" y="2825"/>
                    </a:lnTo>
                    <a:lnTo>
                      <a:pt x="1828" y="2835"/>
                    </a:lnTo>
                    <a:lnTo>
                      <a:pt x="1828" y="2830"/>
                    </a:lnTo>
                    <a:lnTo>
                      <a:pt x="1833" y="2830"/>
                    </a:lnTo>
                    <a:lnTo>
                      <a:pt x="1833" y="2835"/>
                    </a:lnTo>
                    <a:lnTo>
                      <a:pt x="1833" y="2841"/>
                    </a:lnTo>
                    <a:lnTo>
                      <a:pt x="1838" y="2841"/>
                    </a:lnTo>
                    <a:lnTo>
                      <a:pt x="1838" y="2835"/>
                    </a:lnTo>
                    <a:lnTo>
                      <a:pt x="1843" y="2835"/>
                    </a:lnTo>
                    <a:lnTo>
                      <a:pt x="1843" y="2835"/>
                    </a:lnTo>
                    <a:lnTo>
                      <a:pt x="1843" y="2830"/>
                    </a:lnTo>
                    <a:lnTo>
                      <a:pt x="1849" y="2825"/>
                    </a:lnTo>
                    <a:lnTo>
                      <a:pt x="1849" y="2830"/>
                    </a:lnTo>
                    <a:lnTo>
                      <a:pt x="1854" y="2835"/>
                    </a:lnTo>
                    <a:lnTo>
                      <a:pt x="1854" y="2830"/>
                    </a:lnTo>
                    <a:lnTo>
                      <a:pt x="1854" y="2830"/>
                    </a:lnTo>
                    <a:lnTo>
                      <a:pt x="1859" y="2830"/>
                    </a:lnTo>
                    <a:lnTo>
                      <a:pt x="1859" y="2830"/>
                    </a:lnTo>
                    <a:lnTo>
                      <a:pt x="1859" y="2830"/>
                    </a:lnTo>
                    <a:lnTo>
                      <a:pt x="1864" y="2830"/>
                    </a:lnTo>
                    <a:lnTo>
                      <a:pt x="1864" y="2830"/>
                    </a:lnTo>
                    <a:lnTo>
                      <a:pt x="1869" y="2830"/>
                    </a:lnTo>
                    <a:lnTo>
                      <a:pt x="1869" y="2835"/>
                    </a:lnTo>
                    <a:lnTo>
                      <a:pt x="1869" y="2835"/>
                    </a:lnTo>
                    <a:lnTo>
                      <a:pt x="1875" y="2830"/>
                    </a:lnTo>
                    <a:lnTo>
                      <a:pt x="1875" y="2830"/>
                    </a:lnTo>
                    <a:lnTo>
                      <a:pt x="1880" y="2825"/>
                    </a:lnTo>
                    <a:lnTo>
                      <a:pt x="1880" y="2825"/>
                    </a:lnTo>
                    <a:lnTo>
                      <a:pt x="1880" y="2830"/>
                    </a:lnTo>
                    <a:lnTo>
                      <a:pt x="1885" y="2830"/>
                    </a:lnTo>
                    <a:lnTo>
                      <a:pt x="1885" y="2830"/>
                    </a:lnTo>
                    <a:lnTo>
                      <a:pt x="1885" y="2830"/>
                    </a:lnTo>
                    <a:lnTo>
                      <a:pt x="1890" y="2830"/>
                    </a:lnTo>
                    <a:lnTo>
                      <a:pt x="1890" y="2830"/>
                    </a:lnTo>
                    <a:lnTo>
                      <a:pt x="1895" y="2835"/>
                    </a:lnTo>
                    <a:lnTo>
                      <a:pt x="1895" y="2830"/>
                    </a:lnTo>
                    <a:lnTo>
                      <a:pt x="1895" y="2830"/>
                    </a:lnTo>
                    <a:lnTo>
                      <a:pt x="1901" y="2830"/>
                    </a:lnTo>
                    <a:lnTo>
                      <a:pt x="1901" y="2830"/>
                    </a:lnTo>
                    <a:lnTo>
                      <a:pt x="1906" y="2830"/>
                    </a:lnTo>
                    <a:lnTo>
                      <a:pt x="1906" y="2830"/>
                    </a:lnTo>
                    <a:lnTo>
                      <a:pt x="1906" y="2830"/>
                    </a:lnTo>
                    <a:lnTo>
                      <a:pt x="1911" y="2825"/>
                    </a:lnTo>
                    <a:lnTo>
                      <a:pt x="1911" y="2835"/>
                    </a:lnTo>
                    <a:lnTo>
                      <a:pt x="1911" y="2825"/>
                    </a:lnTo>
                    <a:lnTo>
                      <a:pt x="1916" y="2825"/>
                    </a:lnTo>
                    <a:lnTo>
                      <a:pt x="1916" y="2835"/>
                    </a:lnTo>
                    <a:lnTo>
                      <a:pt x="1921" y="2835"/>
                    </a:lnTo>
                    <a:lnTo>
                      <a:pt x="1921" y="2830"/>
                    </a:lnTo>
                    <a:lnTo>
                      <a:pt x="1921" y="2835"/>
                    </a:lnTo>
                    <a:lnTo>
                      <a:pt x="1927" y="2835"/>
                    </a:lnTo>
                    <a:lnTo>
                      <a:pt x="1927" y="2830"/>
                    </a:lnTo>
                    <a:lnTo>
                      <a:pt x="1932" y="2830"/>
                    </a:lnTo>
                    <a:lnTo>
                      <a:pt x="1932" y="2820"/>
                    </a:lnTo>
                    <a:lnTo>
                      <a:pt x="1932" y="2825"/>
                    </a:lnTo>
                    <a:lnTo>
                      <a:pt x="1937" y="2825"/>
                    </a:lnTo>
                    <a:lnTo>
                      <a:pt x="1937" y="2830"/>
                    </a:lnTo>
                    <a:lnTo>
                      <a:pt x="1942" y="2825"/>
                    </a:lnTo>
                    <a:lnTo>
                      <a:pt x="1942" y="2825"/>
                    </a:lnTo>
                    <a:lnTo>
                      <a:pt x="1942" y="2830"/>
                    </a:lnTo>
                    <a:lnTo>
                      <a:pt x="1948" y="2830"/>
                    </a:lnTo>
                    <a:lnTo>
                      <a:pt x="1948" y="2825"/>
                    </a:lnTo>
                    <a:lnTo>
                      <a:pt x="1948" y="2825"/>
                    </a:lnTo>
                    <a:lnTo>
                      <a:pt x="1953" y="2825"/>
                    </a:lnTo>
                    <a:lnTo>
                      <a:pt x="1953" y="2825"/>
                    </a:lnTo>
                    <a:lnTo>
                      <a:pt x="1958" y="2825"/>
                    </a:lnTo>
                    <a:lnTo>
                      <a:pt x="1958" y="2820"/>
                    </a:lnTo>
                    <a:lnTo>
                      <a:pt x="1958" y="2830"/>
                    </a:lnTo>
                    <a:lnTo>
                      <a:pt x="1963" y="2825"/>
                    </a:lnTo>
                    <a:lnTo>
                      <a:pt x="1963" y="2825"/>
                    </a:lnTo>
                    <a:lnTo>
                      <a:pt x="1968" y="2830"/>
                    </a:lnTo>
                    <a:lnTo>
                      <a:pt x="1968" y="2820"/>
                    </a:lnTo>
                    <a:lnTo>
                      <a:pt x="1968" y="2820"/>
                    </a:lnTo>
                    <a:lnTo>
                      <a:pt x="1974" y="2825"/>
                    </a:lnTo>
                    <a:lnTo>
                      <a:pt x="1974" y="2825"/>
                    </a:lnTo>
                    <a:lnTo>
                      <a:pt x="1979" y="2830"/>
                    </a:lnTo>
                    <a:lnTo>
                      <a:pt x="1979" y="2825"/>
                    </a:lnTo>
                    <a:lnTo>
                      <a:pt x="1979" y="2825"/>
                    </a:lnTo>
                    <a:lnTo>
                      <a:pt x="1984" y="2830"/>
                    </a:lnTo>
                    <a:lnTo>
                      <a:pt x="1984" y="2830"/>
                    </a:lnTo>
                    <a:lnTo>
                      <a:pt x="1989" y="2835"/>
                    </a:lnTo>
                    <a:lnTo>
                      <a:pt x="1989" y="2825"/>
                    </a:lnTo>
                    <a:lnTo>
                      <a:pt x="1989" y="2825"/>
                    </a:lnTo>
                    <a:lnTo>
                      <a:pt x="1994" y="2830"/>
                    </a:lnTo>
                    <a:lnTo>
                      <a:pt x="1994" y="2835"/>
                    </a:lnTo>
                    <a:lnTo>
                      <a:pt x="2000" y="2835"/>
                    </a:lnTo>
                    <a:lnTo>
                      <a:pt x="2000" y="2825"/>
                    </a:lnTo>
                    <a:lnTo>
                      <a:pt x="2000" y="2825"/>
                    </a:lnTo>
                    <a:lnTo>
                      <a:pt x="2005" y="2825"/>
                    </a:lnTo>
                    <a:lnTo>
                      <a:pt x="2005" y="2830"/>
                    </a:lnTo>
                    <a:lnTo>
                      <a:pt x="2010" y="2825"/>
                    </a:lnTo>
                    <a:lnTo>
                      <a:pt x="2010" y="2825"/>
                    </a:lnTo>
                    <a:lnTo>
                      <a:pt x="2010" y="2835"/>
                    </a:lnTo>
                    <a:lnTo>
                      <a:pt x="2015" y="2830"/>
                    </a:lnTo>
                    <a:lnTo>
                      <a:pt x="2015" y="2841"/>
                    </a:lnTo>
                    <a:lnTo>
                      <a:pt x="2015" y="2820"/>
                    </a:lnTo>
                    <a:lnTo>
                      <a:pt x="2020" y="2825"/>
                    </a:lnTo>
                    <a:lnTo>
                      <a:pt x="2020" y="2825"/>
                    </a:lnTo>
                    <a:lnTo>
                      <a:pt x="2026" y="2825"/>
                    </a:lnTo>
                    <a:lnTo>
                      <a:pt x="2026" y="2830"/>
                    </a:lnTo>
                    <a:lnTo>
                      <a:pt x="2026" y="2830"/>
                    </a:lnTo>
                    <a:lnTo>
                      <a:pt x="2031" y="2830"/>
                    </a:lnTo>
                    <a:lnTo>
                      <a:pt x="2031" y="2825"/>
                    </a:lnTo>
                    <a:lnTo>
                      <a:pt x="2036" y="2820"/>
                    </a:lnTo>
                    <a:lnTo>
                      <a:pt x="2036" y="2825"/>
                    </a:lnTo>
                    <a:lnTo>
                      <a:pt x="2036" y="2830"/>
                    </a:lnTo>
                    <a:lnTo>
                      <a:pt x="2041" y="2830"/>
                    </a:lnTo>
                    <a:lnTo>
                      <a:pt x="2041" y="2841"/>
                    </a:lnTo>
                    <a:lnTo>
                      <a:pt x="2046" y="2825"/>
                    </a:lnTo>
                    <a:lnTo>
                      <a:pt x="2046" y="2825"/>
                    </a:lnTo>
                    <a:lnTo>
                      <a:pt x="2046" y="2830"/>
                    </a:lnTo>
                    <a:lnTo>
                      <a:pt x="2052" y="2835"/>
                    </a:lnTo>
                    <a:lnTo>
                      <a:pt x="2052" y="2830"/>
                    </a:lnTo>
                    <a:lnTo>
                      <a:pt x="2057" y="2830"/>
                    </a:lnTo>
                    <a:lnTo>
                      <a:pt x="2057" y="2825"/>
                    </a:lnTo>
                    <a:lnTo>
                      <a:pt x="2057" y="2825"/>
                    </a:lnTo>
                    <a:lnTo>
                      <a:pt x="2062" y="2830"/>
                    </a:lnTo>
                    <a:lnTo>
                      <a:pt x="2062" y="2835"/>
                    </a:lnTo>
                    <a:lnTo>
                      <a:pt x="2067" y="2835"/>
                    </a:lnTo>
                    <a:lnTo>
                      <a:pt x="2067" y="2830"/>
                    </a:lnTo>
                    <a:lnTo>
                      <a:pt x="2072" y="2830"/>
                    </a:lnTo>
                    <a:lnTo>
                      <a:pt x="2072" y="2830"/>
                    </a:lnTo>
                    <a:lnTo>
                      <a:pt x="2072" y="2830"/>
                    </a:lnTo>
                    <a:lnTo>
                      <a:pt x="2078" y="2835"/>
                    </a:lnTo>
                    <a:lnTo>
                      <a:pt x="2078" y="2835"/>
                    </a:lnTo>
                    <a:lnTo>
                      <a:pt x="2083" y="2825"/>
                    </a:lnTo>
                    <a:lnTo>
                      <a:pt x="2083" y="2820"/>
                    </a:lnTo>
                    <a:lnTo>
                      <a:pt x="2083" y="2825"/>
                    </a:lnTo>
                    <a:lnTo>
                      <a:pt x="2088" y="2825"/>
                    </a:lnTo>
                    <a:lnTo>
                      <a:pt x="2088" y="2825"/>
                    </a:lnTo>
                    <a:lnTo>
                      <a:pt x="2093" y="2825"/>
                    </a:lnTo>
                    <a:lnTo>
                      <a:pt x="2093" y="2830"/>
                    </a:lnTo>
                    <a:lnTo>
                      <a:pt x="2093" y="2820"/>
                    </a:lnTo>
                    <a:lnTo>
                      <a:pt x="2099" y="2820"/>
                    </a:lnTo>
                    <a:lnTo>
                      <a:pt x="2099" y="2830"/>
                    </a:lnTo>
                    <a:lnTo>
                      <a:pt x="2104" y="2830"/>
                    </a:lnTo>
                    <a:lnTo>
                      <a:pt x="2104" y="2835"/>
                    </a:lnTo>
                    <a:lnTo>
                      <a:pt x="2104" y="2835"/>
                    </a:lnTo>
                    <a:lnTo>
                      <a:pt x="2109" y="2820"/>
                    </a:lnTo>
                    <a:lnTo>
                      <a:pt x="2109" y="2820"/>
                    </a:lnTo>
                    <a:lnTo>
                      <a:pt x="2114" y="2825"/>
                    </a:lnTo>
                    <a:lnTo>
                      <a:pt x="2114" y="2825"/>
                    </a:lnTo>
                    <a:lnTo>
                      <a:pt x="2114" y="2835"/>
                    </a:lnTo>
                    <a:lnTo>
                      <a:pt x="2119" y="2830"/>
                    </a:lnTo>
                    <a:lnTo>
                      <a:pt x="2119" y="2830"/>
                    </a:lnTo>
                    <a:lnTo>
                      <a:pt x="2125" y="2825"/>
                    </a:lnTo>
                    <a:lnTo>
                      <a:pt x="2125" y="2835"/>
                    </a:lnTo>
                    <a:lnTo>
                      <a:pt x="2125" y="2835"/>
                    </a:lnTo>
                    <a:lnTo>
                      <a:pt x="2130" y="2815"/>
                    </a:lnTo>
                    <a:lnTo>
                      <a:pt x="2130" y="2815"/>
                    </a:lnTo>
                    <a:lnTo>
                      <a:pt x="2135" y="2830"/>
                    </a:lnTo>
                    <a:lnTo>
                      <a:pt x="2135" y="2830"/>
                    </a:lnTo>
                    <a:lnTo>
                      <a:pt x="2135" y="2830"/>
                    </a:lnTo>
                    <a:lnTo>
                      <a:pt x="2140" y="2820"/>
                    </a:lnTo>
                    <a:lnTo>
                      <a:pt x="2140" y="2825"/>
                    </a:lnTo>
                    <a:lnTo>
                      <a:pt x="2145" y="2830"/>
                    </a:lnTo>
                    <a:lnTo>
                      <a:pt x="2145" y="2830"/>
                    </a:lnTo>
                    <a:lnTo>
                      <a:pt x="2151" y="2835"/>
                    </a:lnTo>
                    <a:lnTo>
                      <a:pt x="2151" y="2835"/>
                    </a:lnTo>
                    <a:lnTo>
                      <a:pt x="2151" y="2830"/>
                    </a:lnTo>
                    <a:lnTo>
                      <a:pt x="2156" y="2830"/>
                    </a:lnTo>
                    <a:lnTo>
                      <a:pt x="2156" y="2820"/>
                    </a:lnTo>
                    <a:lnTo>
                      <a:pt x="2161" y="2825"/>
                    </a:lnTo>
                    <a:lnTo>
                      <a:pt x="2161" y="2820"/>
                    </a:lnTo>
                    <a:lnTo>
                      <a:pt x="2161" y="2815"/>
                    </a:lnTo>
                    <a:lnTo>
                      <a:pt x="2166" y="2825"/>
                    </a:lnTo>
                    <a:lnTo>
                      <a:pt x="2166" y="2830"/>
                    </a:lnTo>
                    <a:lnTo>
                      <a:pt x="2171" y="2830"/>
                    </a:lnTo>
                    <a:lnTo>
                      <a:pt x="2171" y="2835"/>
                    </a:lnTo>
                    <a:lnTo>
                      <a:pt x="2171" y="2830"/>
                    </a:lnTo>
                    <a:lnTo>
                      <a:pt x="2177" y="2835"/>
                    </a:lnTo>
                    <a:lnTo>
                      <a:pt x="2177" y="2835"/>
                    </a:lnTo>
                    <a:lnTo>
                      <a:pt x="2182" y="2835"/>
                    </a:lnTo>
                    <a:lnTo>
                      <a:pt x="2182" y="2835"/>
                    </a:lnTo>
                    <a:lnTo>
                      <a:pt x="2187" y="2835"/>
                    </a:lnTo>
                    <a:lnTo>
                      <a:pt x="2187" y="2825"/>
                    </a:lnTo>
                    <a:lnTo>
                      <a:pt x="2187" y="2825"/>
                    </a:lnTo>
                    <a:lnTo>
                      <a:pt x="2192" y="2825"/>
                    </a:lnTo>
                    <a:lnTo>
                      <a:pt x="2192" y="2835"/>
                    </a:lnTo>
                    <a:lnTo>
                      <a:pt x="2197" y="2825"/>
                    </a:lnTo>
                    <a:lnTo>
                      <a:pt x="2197" y="2825"/>
                    </a:lnTo>
                    <a:lnTo>
                      <a:pt x="2197" y="2825"/>
                    </a:lnTo>
                    <a:lnTo>
                      <a:pt x="2203" y="2825"/>
                    </a:lnTo>
                    <a:lnTo>
                      <a:pt x="2203" y="2830"/>
                    </a:lnTo>
                    <a:lnTo>
                      <a:pt x="2208" y="2825"/>
                    </a:lnTo>
                    <a:lnTo>
                      <a:pt x="2208" y="2820"/>
                    </a:lnTo>
                    <a:lnTo>
                      <a:pt x="2213" y="2825"/>
                    </a:lnTo>
                    <a:lnTo>
                      <a:pt x="2213" y="2835"/>
                    </a:lnTo>
                    <a:lnTo>
                      <a:pt x="2213" y="2820"/>
                    </a:lnTo>
                    <a:lnTo>
                      <a:pt x="2218" y="2820"/>
                    </a:lnTo>
                    <a:lnTo>
                      <a:pt x="2218" y="2830"/>
                    </a:lnTo>
                    <a:lnTo>
                      <a:pt x="2224" y="2825"/>
                    </a:lnTo>
                    <a:lnTo>
                      <a:pt x="2224" y="2830"/>
                    </a:lnTo>
                    <a:lnTo>
                      <a:pt x="2224" y="2835"/>
                    </a:lnTo>
                    <a:lnTo>
                      <a:pt x="2229" y="2825"/>
                    </a:lnTo>
                    <a:lnTo>
                      <a:pt x="2229" y="2830"/>
                    </a:lnTo>
                    <a:lnTo>
                      <a:pt x="2229" y="2830"/>
                    </a:lnTo>
                    <a:lnTo>
                      <a:pt x="2234" y="2830"/>
                    </a:lnTo>
                    <a:lnTo>
                      <a:pt x="2234" y="2830"/>
                    </a:lnTo>
                    <a:lnTo>
                      <a:pt x="2234" y="2820"/>
                    </a:lnTo>
                    <a:lnTo>
                      <a:pt x="2239" y="2820"/>
                    </a:lnTo>
                    <a:lnTo>
                      <a:pt x="2239" y="2830"/>
                    </a:lnTo>
                    <a:lnTo>
                      <a:pt x="2239" y="2825"/>
                    </a:lnTo>
                    <a:lnTo>
                      <a:pt x="2244" y="2825"/>
                    </a:lnTo>
                    <a:lnTo>
                      <a:pt x="2244" y="2825"/>
                    </a:lnTo>
                    <a:lnTo>
                      <a:pt x="2244" y="2820"/>
                    </a:lnTo>
                    <a:lnTo>
                      <a:pt x="2250" y="2830"/>
                    </a:lnTo>
                    <a:lnTo>
                      <a:pt x="2250" y="2835"/>
                    </a:lnTo>
                    <a:lnTo>
                      <a:pt x="2250" y="2835"/>
                    </a:lnTo>
                    <a:lnTo>
                      <a:pt x="2255" y="2835"/>
                    </a:lnTo>
                    <a:lnTo>
                      <a:pt x="2255" y="2825"/>
                    </a:lnTo>
                    <a:lnTo>
                      <a:pt x="2255" y="2825"/>
                    </a:lnTo>
                    <a:lnTo>
                      <a:pt x="2260" y="2825"/>
                    </a:lnTo>
                    <a:lnTo>
                      <a:pt x="2260" y="2825"/>
                    </a:lnTo>
                    <a:lnTo>
                      <a:pt x="2260" y="2830"/>
                    </a:lnTo>
                    <a:lnTo>
                      <a:pt x="2265" y="2830"/>
                    </a:lnTo>
                    <a:lnTo>
                      <a:pt x="2265" y="2830"/>
                    </a:lnTo>
                    <a:lnTo>
                      <a:pt x="2265" y="2825"/>
                    </a:lnTo>
                    <a:lnTo>
                      <a:pt x="2270" y="2820"/>
                    </a:lnTo>
                    <a:lnTo>
                      <a:pt x="2270" y="2825"/>
                    </a:lnTo>
                    <a:lnTo>
                      <a:pt x="2270" y="2825"/>
                    </a:lnTo>
                    <a:lnTo>
                      <a:pt x="2276" y="2825"/>
                    </a:lnTo>
                    <a:lnTo>
                      <a:pt x="2276" y="2825"/>
                    </a:lnTo>
                    <a:lnTo>
                      <a:pt x="2276" y="2835"/>
                    </a:lnTo>
                    <a:lnTo>
                      <a:pt x="2281" y="2825"/>
                    </a:lnTo>
                    <a:lnTo>
                      <a:pt x="2281" y="2825"/>
                    </a:lnTo>
                    <a:lnTo>
                      <a:pt x="2281" y="2830"/>
                    </a:lnTo>
                    <a:lnTo>
                      <a:pt x="2286" y="2835"/>
                    </a:lnTo>
                    <a:lnTo>
                      <a:pt x="2286" y="2830"/>
                    </a:lnTo>
                    <a:lnTo>
                      <a:pt x="2286" y="2825"/>
                    </a:lnTo>
                    <a:lnTo>
                      <a:pt x="2291" y="2820"/>
                    </a:lnTo>
                    <a:lnTo>
                      <a:pt x="2291" y="2820"/>
                    </a:lnTo>
                    <a:lnTo>
                      <a:pt x="2291" y="2835"/>
                    </a:lnTo>
                    <a:lnTo>
                      <a:pt x="2296" y="2835"/>
                    </a:lnTo>
                    <a:lnTo>
                      <a:pt x="2296" y="2830"/>
                    </a:lnTo>
                    <a:lnTo>
                      <a:pt x="2296" y="2830"/>
                    </a:lnTo>
                    <a:lnTo>
                      <a:pt x="2302" y="2835"/>
                    </a:lnTo>
                    <a:lnTo>
                      <a:pt x="2302" y="2830"/>
                    </a:lnTo>
                    <a:lnTo>
                      <a:pt x="2302" y="2830"/>
                    </a:lnTo>
                    <a:lnTo>
                      <a:pt x="2307" y="2830"/>
                    </a:lnTo>
                    <a:lnTo>
                      <a:pt x="2307" y="2830"/>
                    </a:lnTo>
                    <a:lnTo>
                      <a:pt x="2307" y="2835"/>
                    </a:lnTo>
                    <a:lnTo>
                      <a:pt x="2312" y="2835"/>
                    </a:lnTo>
                    <a:lnTo>
                      <a:pt x="2312" y="2830"/>
                    </a:lnTo>
                    <a:lnTo>
                      <a:pt x="2312" y="2830"/>
                    </a:lnTo>
                    <a:lnTo>
                      <a:pt x="2317" y="2830"/>
                    </a:lnTo>
                    <a:lnTo>
                      <a:pt x="2317" y="2835"/>
                    </a:lnTo>
                    <a:lnTo>
                      <a:pt x="2317" y="2830"/>
                    </a:lnTo>
                    <a:lnTo>
                      <a:pt x="2322" y="2830"/>
                    </a:lnTo>
                    <a:lnTo>
                      <a:pt x="2322" y="2835"/>
                    </a:lnTo>
                    <a:lnTo>
                      <a:pt x="2322" y="2835"/>
                    </a:lnTo>
                    <a:lnTo>
                      <a:pt x="2328" y="2830"/>
                    </a:lnTo>
                    <a:lnTo>
                      <a:pt x="2328" y="2830"/>
                    </a:lnTo>
                    <a:lnTo>
                      <a:pt x="2328" y="2825"/>
                    </a:lnTo>
                    <a:lnTo>
                      <a:pt x="2333" y="2825"/>
                    </a:lnTo>
                    <a:lnTo>
                      <a:pt x="2333" y="2835"/>
                    </a:lnTo>
                    <a:lnTo>
                      <a:pt x="2333" y="2830"/>
                    </a:lnTo>
                    <a:lnTo>
                      <a:pt x="2338" y="2825"/>
                    </a:lnTo>
                    <a:lnTo>
                      <a:pt x="2338" y="2830"/>
                    </a:lnTo>
                    <a:lnTo>
                      <a:pt x="2338" y="2835"/>
                    </a:lnTo>
                    <a:lnTo>
                      <a:pt x="2343" y="2830"/>
                    </a:lnTo>
                    <a:lnTo>
                      <a:pt x="2343" y="2830"/>
                    </a:lnTo>
                    <a:lnTo>
                      <a:pt x="2349" y="2830"/>
                    </a:lnTo>
                    <a:lnTo>
                      <a:pt x="2349" y="2830"/>
                    </a:lnTo>
                    <a:lnTo>
                      <a:pt x="2349" y="2835"/>
                    </a:lnTo>
                    <a:lnTo>
                      <a:pt x="2354" y="2835"/>
                    </a:lnTo>
                    <a:lnTo>
                      <a:pt x="2354" y="2835"/>
                    </a:lnTo>
                    <a:lnTo>
                      <a:pt x="2354" y="2835"/>
                    </a:lnTo>
                    <a:lnTo>
                      <a:pt x="2359" y="2835"/>
                    </a:lnTo>
                    <a:lnTo>
                      <a:pt x="2359" y="2830"/>
                    </a:lnTo>
                    <a:lnTo>
                      <a:pt x="2359" y="2830"/>
                    </a:lnTo>
                    <a:lnTo>
                      <a:pt x="2364" y="2830"/>
                    </a:lnTo>
                    <a:lnTo>
                      <a:pt x="2364" y="2830"/>
                    </a:lnTo>
                    <a:lnTo>
                      <a:pt x="2364" y="2835"/>
                    </a:lnTo>
                    <a:lnTo>
                      <a:pt x="2369" y="2825"/>
                    </a:lnTo>
                    <a:lnTo>
                      <a:pt x="2369" y="2825"/>
                    </a:lnTo>
                    <a:lnTo>
                      <a:pt x="2369" y="2835"/>
                    </a:lnTo>
                    <a:lnTo>
                      <a:pt x="2375" y="2835"/>
                    </a:lnTo>
                    <a:lnTo>
                      <a:pt x="2375" y="2825"/>
                    </a:lnTo>
                    <a:lnTo>
                      <a:pt x="2375" y="2830"/>
                    </a:lnTo>
                    <a:lnTo>
                      <a:pt x="2380" y="2835"/>
                    </a:lnTo>
                    <a:lnTo>
                      <a:pt x="2380" y="2835"/>
                    </a:lnTo>
                    <a:lnTo>
                      <a:pt x="2380" y="2835"/>
                    </a:lnTo>
                    <a:lnTo>
                      <a:pt x="2385" y="2820"/>
                    </a:lnTo>
                    <a:lnTo>
                      <a:pt x="2385" y="2825"/>
                    </a:lnTo>
                    <a:lnTo>
                      <a:pt x="2385" y="2835"/>
                    </a:lnTo>
                    <a:lnTo>
                      <a:pt x="2390" y="2830"/>
                    </a:lnTo>
                    <a:lnTo>
                      <a:pt x="2390" y="2830"/>
                    </a:lnTo>
                    <a:lnTo>
                      <a:pt x="2390" y="2830"/>
                    </a:lnTo>
                    <a:lnTo>
                      <a:pt x="2395" y="2835"/>
                    </a:lnTo>
                    <a:lnTo>
                      <a:pt x="2395" y="2830"/>
                    </a:lnTo>
                    <a:lnTo>
                      <a:pt x="2401" y="2830"/>
                    </a:lnTo>
                    <a:lnTo>
                      <a:pt x="2401" y="2830"/>
                    </a:lnTo>
                    <a:lnTo>
                      <a:pt x="2401" y="2825"/>
                    </a:lnTo>
                    <a:lnTo>
                      <a:pt x="2406" y="2825"/>
                    </a:lnTo>
                    <a:lnTo>
                      <a:pt x="2406" y="2825"/>
                    </a:lnTo>
                    <a:lnTo>
                      <a:pt x="2406" y="2835"/>
                    </a:lnTo>
                    <a:lnTo>
                      <a:pt x="2411" y="2825"/>
                    </a:lnTo>
                    <a:lnTo>
                      <a:pt x="2411" y="2825"/>
                    </a:lnTo>
                    <a:lnTo>
                      <a:pt x="2411" y="2830"/>
                    </a:lnTo>
                    <a:lnTo>
                      <a:pt x="2416" y="2830"/>
                    </a:lnTo>
                    <a:lnTo>
                      <a:pt x="2416" y="2815"/>
                    </a:lnTo>
                    <a:lnTo>
                      <a:pt x="2416" y="2815"/>
                    </a:lnTo>
                    <a:lnTo>
                      <a:pt x="2421" y="2825"/>
                    </a:lnTo>
                    <a:lnTo>
                      <a:pt x="2421" y="2825"/>
                    </a:lnTo>
                    <a:lnTo>
                      <a:pt x="2421" y="2830"/>
                    </a:lnTo>
                    <a:lnTo>
                      <a:pt x="2427" y="2830"/>
                    </a:lnTo>
                    <a:lnTo>
                      <a:pt x="2427" y="2830"/>
                    </a:lnTo>
                    <a:lnTo>
                      <a:pt x="2427" y="2835"/>
                    </a:lnTo>
                    <a:lnTo>
                      <a:pt x="2432" y="2835"/>
                    </a:lnTo>
                    <a:lnTo>
                      <a:pt x="2432" y="2830"/>
                    </a:lnTo>
                    <a:lnTo>
                      <a:pt x="2432" y="2830"/>
                    </a:lnTo>
                    <a:lnTo>
                      <a:pt x="2437" y="2830"/>
                    </a:lnTo>
                    <a:lnTo>
                      <a:pt x="2437" y="2835"/>
                    </a:lnTo>
                    <a:lnTo>
                      <a:pt x="2442" y="2830"/>
                    </a:lnTo>
                    <a:lnTo>
                      <a:pt x="2442" y="2830"/>
                    </a:lnTo>
                    <a:lnTo>
                      <a:pt x="2442" y="2830"/>
                    </a:lnTo>
                    <a:lnTo>
                      <a:pt x="2447" y="2830"/>
                    </a:lnTo>
                    <a:lnTo>
                      <a:pt x="2447" y="2830"/>
                    </a:lnTo>
                    <a:lnTo>
                      <a:pt x="2447" y="2835"/>
                    </a:lnTo>
                    <a:lnTo>
                      <a:pt x="2453" y="2830"/>
                    </a:lnTo>
                    <a:lnTo>
                      <a:pt x="2453" y="2830"/>
                    </a:lnTo>
                    <a:lnTo>
                      <a:pt x="2453" y="2830"/>
                    </a:lnTo>
                    <a:lnTo>
                      <a:pt x="2458" y="2830"/>
                    </a:lnTo>
                    <a:lnTo>
                      <a:pt x="2458" y="2830"/>
                    </a:lnTo>
                    <a:lnTo>
                      <a:pt x="2458" y="2830"/>
                    </a:lnTo>
                    <a:lnTo>
                      <a:pt x="2463" y="2825"/>
                    </a:lnTo>
                    <a:lnTo>
                      <a:pt x="2463" y="2830"/>
                    </a:lnTo>
                    <a:lnTo>
                      <a:pt x="2463" y="2830"/>
                    </a:lnTo>
                    <a:lnTo>
                      <a:pt x="2468" y="2830"/>
                    </a:lnTo>
                    <a:lnTo>
                      <a:pt x="2468" y="2835"/>
                    </a:lnTo>
                    <a:lnTo>
                      <a:pt x="2468" y="2835"/>
                    </a:lnTo>
                    <a:lnTo>
                      <a:pt x="2473" y="2835"/>
                    </a:lnTo>
                    <a:lnTo>
                      <a:pt x="2473" y="2830"/>
                    </a:lnTo>
                    <a:lnTo>
                      <a:pt x="2479" y="2830"/>
                    </a:lnTo>
                    <a:lnTo>
                      <a:pt x="2479" y="2830"/>
                    </a:lnTo>
                    <a:lnTo>
                      <a:pt x="2479" y="2830"/>
                    </a:lnTo>
                    <a:lnTo>
                      <a:pt x="2484" y="2835"/>
                    </a:lnTo>
                    <a:lnTo>
                      <a:pt x="2484" y="2830"/>
                    </a:lnTo>
                    <a:lnTo>
                      <a:pt x="2484" y="2830"/>
                    </a:lnTo>
                    <a:lnTo>
                      <a:pt x="2489" y="2830"/>
                    </a:lnTo>
                    <a:lnTo>
                      <a:pt x="2489" y="2830"/>
                    </a:lnTo>
                    <a:lnTo>
                      <a:pt x="2489" y="2835"/>
                    </a:lnTo>
                    <a:lnTo>
                      <a:pt x="2494" y="2825"/>
                    </a:lnTo>
                    <a:lnTo>
                      <a:pt x="2494" y="2825"/>
                    </a:lnTo>
                    <a:lnTo>
                      <a:pt x="2494" y="2825"/>
                    </a:lnTo>
                    <a:lnTo>
                      <a:pt x="2500" y="2825"/>
                    </a:lnTo>
                    <a:lnTo>
                      <a:pt x="2500" y="2835"/>
                    </a:lnTo>
                    <a:lnTo>
                      <a:pt x="2500" y="2835"/>
                    </a:lnTo>
                    <a:lnTo>
                      <a:pt x="2505" y="2830"/>
                    </a:lnTo>
                    <a:lnTo>
                      <a:pt x="2505" y="2830"/>
                    </a:lnTo>
                    <a:lnTo>
                      <a:pt x="2510" y="2825"/>
                    </a:lnTo>
                    <a:lnTo>
                      <a:pt x="2510" y="2825"/>
                    </a:lnTo>
                    <a:lnTo>
                      <a:pt x="2510" y="2825"/>
                    </a:lnTo>
                    <a:lnTo>
                      <a:pt x="2515" y="2835"/>
                    </a:lnTo>
                    <a:lnTo>
                      <a:pt x="2515" y="2835"/>
                    </a:lnTo>
                    <a:lnTo>
                      <a:pt x="2515" y="2830"/>
                    </a:lnTo>
                    <a:lnTo>
                      <a:pt x="2520" y="2820"/>
                    </a:lnTo>
                    <a:lnTo>
                      <a:pt x="2520" y="2820"/>
                    </a:lnTo>
                    <a:lnTo>
                      <a:pt x="2520" y="2835"/>
                    </a:lnTo>
                    <a:lnTo>
                      <a:pt x="2526" y="2825"/>
                    </a:lnTo>
                    <a:lnTo>
                      <a:pt x="2526" y="2820"/>
                    </a:lnTo>
                    <a:lnTo>
                      <a:pt x="2526" y="2820"/>
                    </a:lnTo>
                    <a:lnTo>
                      <a:pt x="2531" y="2820"/>
                    </a:lnTo>
                    <a:lnTo>
                      <a:pt x="2531" y="2820"/>
                    </a:lnTo>
                    <a:lnTo>
                      <a:pt x="2531" y="2825"/>
                    </a:lnTo>
                    <a:lnTo>
                      <a:pt x="2536" y="2835"/>
                    </a:lnTo>
                    <a:lnTo>
                      <a:pt x="2536" y="2841"/>
                    </a:lnTo>
                    <a:lnTo>
                      <a:pt x="2541" y="2835"/>
                    </a:lnTo>
                    <a:lnTo>
                      <a:pt x="2541" y="2830"/>
                    </a:lnTo>
                    <a:lnTo>
                      <a:pt x="2541" y="2830"/>
                    </a:lnTo>
                    <a:lnTo>
                      <a:pt x="2546" y="2825"/>
                    </a:lnTo>
                    <a:lnTo>
                      <a:pt x="2546" y="2825"/>
                    </a:lnTo>
                    <a:lnTo>
                      <a:pt x="2546" y="2830"/>
                    </a:lnTo>
                    <a:lnTo>
                      <a:pt x="2552" y="2830"/>
                    </a:lnTo>
                    <a:lnTo>
                      <a:pt x="2552" y="2830"/>
                    </a:lnTo>
                    <a:lnTo>
                      <a:pt x="2552" y="2825"/>
                    </a:lnTo>
                    <a:lnTo>
                      <a:pt x="2557" y="2820"/>
                    </a:lnTo>
                    <a:lnTo>
                      <a:pt x="2557" y="2825"/>
                    </a:lnTo>
                    <a:lnTo>
                      <a:pt x="2557" y="2835"/>
                    </a:lnTo>
                    <a:lnTo>
                      <a:pt x="2562" y="2835"/>
                    </a:lnTo>
                    <a:lnTo>
                      <a:pt x="2562" y="2830"/>
                    </a:lnTo>
                    <a:lnTo>
                      <a:pt x="2567" y="2825"/>
                    </a:lnTo>
                    <a:lnTo>
                      <a:pt x="2567" y="2825"/>
                    </a:lnTo>
                    <a:lnTo>
                      <a:pt x="2567" y="2830"/>
                    </a:lnTo>
                    <a:lnTo>
                      <a:pt x="2572" y="2830"/>
                    </a:lnTo>
                    <a:lnTo>
                      <a:pt x="2572" y="2835"/>
                    </a:lnTo>
                    <a:lnTo>
                      <a:pt x="2572" y="2835"/>
                    </a:lnTo>
                    <a:lnTo>
                      <a:pt x="2578" y="2830"/>
                    </a:lnTo>
                    <a:lnTo>
                      <a:pt x="2578" y="2825"/>
                    </a:lnTo>
                    <a:lnTo>
                      <a:pt x="2578" y="2825"/>
                    </a:lnTo>
                    <a:lnTo>
                      <a:pt x="2583" y="2830"/>
                    </a:lnTo>
                    <a:lnTo>
                      <a:pt x="2583" y="2830"/>
                    </a:lnTo>
                    <a:lnTo>
                      <a:pt x="2588" y="2835"/>
                    </a:lnTo>
                    <a:lnTo>
                      <a:pt x="2588" y="2830"/>
                    </a:lnTo>
                    <a:lnTo>
                      <a:pt x="2588" y="2830"/>
                    </a:lnTo>
                    <a:lnTo>
                      <a:pt x="2593" y="2830"/>
                    </a:lnTo>
                    <a:lnTo>
                      <a:pt x="2593" y="2825"/>
                    </a:lnTo>
                    <a:lnTo>
                      <a:pt x="2593" y="2825"/>
                    </a:lnTo>
                    <a:lnTo>
                      <a:pt x="2598" y="2835"/>
                    </a:lnTo>
                    <a:lnTo>
                      <a:pt x="2598" y="2830"/>
                    </a:lnTo>
                    <a:lnTo>
                      <a:pt x="2598" y="2820"/>
                    </a:lnTo>
                    <a:lnTo>
                      <a:pt x="2604" y="2825"/>
                    </a:lnTo>
                    <a:lnTo>
                      <a:pt x="2604" y="2830"/>
                    </a:lnTo>
                    <a:lnTo>
                      <a:pt x="2604" y="2830"/>
                    </a:lnTo>
                    <a:lnTo>
                      <a:pt x="2609" y="2830"/>
                    </a:lnTo>
                    <a:lnTo>
                      <a:pt x="2609" y="2830"/>
                    </a:lnTo>
                    <a:lnTo>
                      <a:pt x="2614" y="2830"/>
                    </a:lnTo>
                    <a:lnTo>
                      <a:pt x="2614" y="2825"/>
                    </a:lnTo>
                    <a:lnTo>
                      <a:pt x="2614" y="2830"/>
                    </a:lnTo>
                    <a:lnTo>
                      <a:pt x="2619" y="2830"/>
                    </a:lnTo>
                    <a:lnTo>
                      <a:pt x="2619" y="2830"/>
                    </a:lnTo>
                    <a:lnTo>
                      <a:pt x="2619" y="2841"/>
                    </a:lnTo>
                    <a:lnTo>
                      <a:pt x="2625" y="2835"/>
                    </a:lnTo>
                    <a:lnTo>
                      <a:pt x="2625" y="2835"/>
                    </a:lnTo>
                    <a:lnTo>
                      <a:pt x="2625" y="2835"/>
                    </a:lnTo>
                    <a:lnTo>
                      <a:pt x="2630" y="2825"/>
                    </a:lnTo>
                    <a:lnTo>
                      <a:pt x="2630" y="2820"/>
                    </a:lnTo>
                    <a:lnTo>
                      <a:pt x="2635" y="2830"/>
                    </a:lnTo>
                    <a:lnTo>
                      <a:pt x="2635" y="2835"/>
                    </a:lnTo>
                    <a:lnTo>
                      <a:pt x="2635" y="2830"/>
                    </a:lnTo>
                    <a:lnTo>
                      <a:pt x="2640" y="2830"/>
                    </a:lnTo>
                    <a:lnTo>
                      <a:pt x="2640" y="2830"/>
                    </a:lnTo>
                    <a:lnTo>
                      <a:pt x="2640" y="2835"/>
                    </a:lnTo>
                    <a:lnTo>
                      <a:pt x="2645" y="2835"/>
                    </a:lnTo>
                    <a:lnTo>
                      <a:pt x="2645" y="2830"/>
                    </a:lnTo>
                    <a:lnTo>
                      <a:pt x="2645" y="2825"/>
                    </a:lnTo>
                    <a:lnTo>
                      <a:pt x="2651" y="2830"/>
                    </a:lnTo>
                    <a:lnTo>
                      <a:pt x="2651" y="2830"/>
                    </a:lnTo>
                    <a:lnTo>
                      <a:pt x="2656" y="2830"/>
                    </a:lnTo>
                    <a:lnTo>
                      <a:pt x="2656" y="2825"/>
                    </a:lnTo>
                    <a:lnTo>
                      <a:pt x="2656" y="2825"/>
                    </a:lnTo>
                    <a:lnTo>
                      <a:pt x="2661" y="2830"/>
                    </a:lnTo>
                    <a:lnTo>
                      <a:pt x="2661" y="2830"/>
                    </a:lnTo>
                    <a:lnTo>
                      <a:pt x="2661" y="2830"/>
                    </a:lnTo>
                    <a:lnTo>
                      <a:pt x="2666" y="2830"/>
                    </a:lnTo>
                    <a:lnTo>
                      <a:pt x="2666" y="2830"/>
                    </a:lnTo>
                    <a:lnTo>
                      <a:pt x="2666" y="2830"/>
                    </a:lnTo>
                    <a:lnTo>
                      <a:pt x="2671" y="2830"/>
                    </a:lnTo>
                    <a:lnTo>
                      <a:pt x="2671" y="2835"/>
                    </a:lnTo>
                    <a:lnTo>
                      <a:pt x="2677" y="2830"/>
                    </a:lnTo>
                    <a:lnTo>
                      <a:pt x="2677" y="2830"/>
                    </a:lnTo>
                    <a:lnTo>
                      <a:pt x="2677" y="2830"/>
                    </a:lnTo>
                    <a:lnTo>
                      <a:pt x="2682" y="2825"/>
                    </a:lnTo>
                    <a:lnTo>
                      <a:pt x="2682" y="2835"/>
                    </a:lnTo>
                    <a:lnTo>
                      <a:pt x="2682" y="2835"/>
                    </a:lnTo>
                    <a:lnTo>
                      <a:pt x="2687" y="2835"/>
                    </a:lnTo>
                    <a:lnTo>
                      <a:pt x="2687" y="2835"/>
                    </a:lnTo>
                    <a:lnTo>
                      <a:pt x="2687" y="2830"/>
                    </a:lnTo>
                    <a:lnTo>
                      <a:pt x="2692" y="2830"/>
                    </a:lnTo>
                    <a:lnTo>
                      <a:pt x="2692" y="2830"/>
                    </a:lnTo>
                    <a:lnTo>
                      <a:pt x="2697" y="2830"/>
                    </a:lnTo>
                    <a:lnTo>
                      <a:pt x="2697" y="2830"/>
                    </a:lnTo>
                    <a:lnTo>
                      <a:pt x="2697" y="2825"/>
                    </a:lnTo>
                    <a:lnTo>
                      <a:pt x="2703" y="2830"/>
                    </a:lnTo>
                    <a:lnTo>
                      <a:pt x="2703" y="2835"/>
                    </a:lnTo>
                    <a:lnTo>
                      <a:pt x="2703" y="2830"/>
                    </a:lnTo>
                    <a:lnTo>
                      <a:pt x="2708" y="2825"/>
                    </a:lnTo>
                    <a:lnTo>
                      <a:pt x="2708" y="2825"/>
                    </a:lnTo>
                    <a:lnTo>
                      <a:pt x="2713" y="2830"/>
                    </a:lnTo>
                    <a:lnTo>
                      <a:pt x="2713" y="2835"/>
                    </a:lnTo>
                    <a:lnTo>
                      <a:pt x="2713" y="2835"/>
                    </a:lnTo>
                    <a:lnTo>
                      <a:pt x="2718" y="2835"/>
                    </a:lnTo>
                    <a:lnTo>
                      <a:pt x="2718" y="2835"/>
                    </a:lnTo>
                    <a:lnTo>
                      <a:pt x="2718" y="2830"/>
                    </a:lnTo>
                    <a:lnTo>
                      <a:pt x="2723" y="2830"/>
                    </a:lnTo>
                    <a:lnTo>
                      <a:pt x="2723" y="2830"/>
                    </a:lnTo>
                    <a:lnTo>
                      <a:pt x="2723" y="2825"/>
                    </a:lnTo>
                    <a:lnTo>
                      <a:pt x="2729" y="2830"/>
                    </a:lnTo>
                    <a:lnTo>
                      <a:pt x="2729" y="2830"/>
                    </a:lnTo>
                    <a:lnTo>
                      <a:pt x="2734" y="2830"/>
                    </a:lnTo>
                    <a:lnTo>
                      <a:pt x="2734" y="2835"/>
                    </a:lnTo>
                    <a:lnTo>
                      <a:pt x="2734" y="2830"/>
                    </a:lnTo>
                    <a:lnTo>
                      <a:pt x="2739" y="2830"/>
                    </a:lnTo>
                    <a:lnTo>
                      <a:pt x="2739" y="2835"/>
                    </a:lnTo>
                    <a:lnTo>
                      <a:pt x="2739" y="2830"/>
                    </a:lnTo>
                    <a:lnTo>
                      <a:pt x="2744" y="2825"/>
                    </a:lnTo>
                    <a:lnTo>
                      <a:pt x="2744" y="2825"/>
                    </a:lnTo>
                    <a:lnTo>
                      <a:pt x="2749" y="2830"/>
                    </a:lnTo>
                    <a:lnTo>
                      <a:pt x="2749" y="2830"/>
                    </a:lnTo>
                    <a:lnTo>
                      <a:pt x="2749" y="2830"/>
                    </a:lnTo>
                    <a:lnTo>
                      <a:pt x="2755" y="2830"/>
                    </a:lnTo>
                    <a:lnTo>
                      <a:pt x="2755" y="2830"/>
                    </a:lnTo>
                    <a:lnTo>
                      <a:pt x="2755" y="2830"/>
                    </a:lnTo>
                    <a:lnTo>
                      <a:pt x="2760" y="2835"/>
                    </a:lnTo>
                    <a:lnTo>
                      <a:pt x="2760" y="2830"/>
                    </a:lnTo>
                    <a:lnTo>
                      <a:pt x="2760" y="2830"/>
                    </a:lnTo>
                    <a:lnTo>
                      <a:pt x="2765" y="2830"/>
                    </a:lnTo>
                    <a:lnTo>
                      <a:pt x="2765" y="2841"/>
                    </a:lnTo>
                    <a:lnTo>
                      <a:pt x="2770" y="2830"/>
                    </a:lnTo>
                    <a:lnTo>
                      <a:pt x="2770" y="2830"/>
                    </a:lnTo>
                    <a:lnTo>
                      <a:pt x="2770" y="2830"/>
                    </a:lnTo>
                    <a:lnTo>
                      <a:pt x="2776" y="2830"/>
                    </a:lnTo>
                    <a:lnTo>
                      <a:pt x="2776" y="2835"/>
                    </a:lnTo>
                    <a:lnTo>
                      <a:pt x="2776" y="2835"/>
                    </a:lnTo>
                    <a:lnTo>
                      <a:pt x="2781" y="2835"/>
                    </a:lnTo>
                    <a:lnTo>
                      <a:pt x="2781" y="2825"/>
                    </a:lnTo>
                    <a:lnTo>
                      <a:pt x="2786" y="2825"/>
                    </a:lnTo>
                    <a:lnTo>
                      <a:pt x="2786" y="2830"/>
                    </a:lnTo>
                    <a:lnTo>
                      <a:pt x="2786" y="2830"/>
                    </a:lnTo>
                    <a:lnTo>
                      <a:pt x="2791" y="2830"/>
                    </a:lnTo>
                    <a:lnTo>
                      <a:pt x="2791" y="2825"/>
                    </a:lnTo>
                    <a:lnTo>
                      <a:pt x="2791" y="2830"/>
                    </a:lnTo>
                    <a:lnTo>
                      <a:pt x="2796" y="2830"/>
                    </a:lnTo>
                    <a:lnTo>
                      <a:pt x="2796" y="2830"/>
                    </a:lnTo>
                    <a:lnTo>
                      <a:pt x="2802" y="2830"/>
                    </a:lnTo>
                    <a:lnTo>
                      <a:pt x="2802" y="2830"/>
                    </a:lnTo>
                    <a:lnTo>
                      <a:pt x="2802" y="2830"/>
                    </a:lnTo>
                    <a:lnTo>
                      <a:pt x="2807" y="2830"/>
                    </a:lnTo>
                    <a:lnTo>
                      <a:pt x="2807" y="2830"/>
                    </a:lnTo>
                    <a:lnTo>
                      <a:pt x="2807" y="2825"/>
                    </a:lnTo>
                    <a:lnTo>
                      <a:pt x="2812" y="2825"/>
                    </a:lnTo>
                    <a:lnTo>
                      <a:pt x="2812" y="2820"/>
                    </a:lnTo>
                    <a:lnTo>
                      <a:pt x="2817" y="2820"/>
                    </a:lnTo>
                    <a:lnTo>
                      <a:pt x="2817" y="2835"/>
                    </a:lnTo>
                    <a:lnTo>
                      <a:pt x="2817" y="2830"/>
                    </a:lnTo>
                    <a:lnTo>
                      <a:pt x="2822" y="2830"/>
                    </a:lnTo>
                    <a:lnTo>
                      <a:pt x="2822" y="2835"/>
                    </a:lnTo>
                    <a:lnTo>
                      <a:pt x="2822" y="2835"/>
                    </a:lnTo>
                    <a:lnTo>
                      <a:pt x="2828" y="2825"/>
                    </a:lnTo>
                    <a:lnTo>
                      <a:pt x="2828" y="2825"/>
                    </a:lnTo>
                    <a:lnTo>
                      <a:pt x="2833" y="2820"/>
                    </a:lnTo>
                    <a:lnTo>
                      <a:pt x="2833" y="2820"/>
                    </a:lnTo>
                    <a:lnTo>
                      <a:pt x="2833" y="2830"/>
                    </a:lnTo>
                    <a:lnTo>
                      <a:pt x="2838" y="2835"/>
                    </a:lnTo>
                    <a:lnTo>
                      <a:pt x="2838" y="2830"/>
                    </a:lnTo>
                    <a:lnTo>
                      <a:pt x="2838" y="2835"/>
                    </a:lnTo>
                    <a:lnTo>
                      <a:pt x="2843" y="2830"/>
                    </a:lnTo>
                    <a:lnTo>
                      <a:pt x="2843" y="2830"/>
                    </a:lnTo>
                    <a:lnTo>
                      <a:pt x="2848" y="2830"/>
                    </a:lnTo>
                    <a:lnTo>
                      <a:pt x="2848" y="2830"/>
                    </a:lnTo>
                    <a:lnTo>
                      <a:pt x="2848" y="2830"/>
                    </a:lnTo>
                    <a:lnTo>
                      <a:pt x="2854" y="2825"/>
                    </a:lnTo>
                    <a:lnTo>
                      <a:pt x="2854" y="2825"/>
                    </a:lnTo>
                    <a:lnTo>
                      <a:pt x="2854" y="2835"/>
                    </a:lnTo>
                    <a:lnTo>
                      <a:pt x="2859" y="2835"/>
                    </a:lnTo>
                    <a:lnTo>
                      <a:pt x="2859" y="2835"/>
                    </a:lnTo>
                    <a:lnTo>
                      <a:pt x="2864" y="2835"/>
                    </a:lnTo>
                    <a:lnTo>
                      <a:pt x="2864" y="2830"/>
                    </a:lnTo>
                    <a:lnTo>
                      <a:pt x="2864" y="2830"/>
                    </a:lnTo>
                    <a:lnTo>
                      <a:pt x="2869" y="2835"/>
                    </a:lnTo>
                    <a:lnTo>
                      <a:pt x="2869" y="2830"/>
                    </a:lnTo>
                    <a:lnTo>
                      <a:pt x="2874" y="2830"/>
                    </a:lnTo>
                    <a:lnTo>
                      <a:pt x="2874" y="2835"/>
                    </a:lnTo>
                    <a:lnTo>
                      <a:pt x="2874" y="2835"/>
                    </a:lnTo>
                    <a:lnTo>
                      <a:pt x="2880" y="2830"/>
                    </a:lnTo>
                    <a:lnTo>
                      <a:pt x="2880" y="2830"/>
                    </a:lnTo>
                    <a:lnTo>
                      <a:pt x="2880" y="2835"/>
                    </a:lnTo>
                    <a:lnTo>
                      <a:pt x="2885" y="2830"/>
                    </a:lnTo>
                    <a:lnTo>
                      <a:pt x="2885" y="2835"/>
                    </a:lnTo>
                    <a:lnTo>
                      <a:pt x="2890" y="2830"/>
                    </a:lnTo>
                    <a:lnTo>
                      <a:pt x="2890" y="2830"/>
                    </a:lnTo>
                    <a:lnTo>
                      <a:pt x="2890" y="2825"/>
                    </a:lnTo>
                    <a:lnTo>
                      <a:pt x="2895" y="2825"/>
                    </a:lnTo>
                    <a:lnTo>
                      <a:pt x="2895" y="2825"/>
                    </a:lnTo>
                    <a:lnTo>
                      <a:pt x="2895" y="2825"/>
                    </a:lnTo>
                    <a:lnTo>
                      <a:pt x="2901" y="2830"/>
                    </a:lnTo>
                    <a:lnTo>
                      <a:pt x="2901" y="2830"/>
                    </a:lnTo>
                    <a:lnTo>
                      <a:pt x="2906" y="2830"/>
                    </a:lnTo>
                    <a:lnTo>
                      <a:pt x="2906" y="2830"/>
                    </a:lnTo>
                    <a:lnTo>
                      <a:pt x="2906" y="2830"/>
                    </a:lnTo>
                    <a:lnTo>
                      <a:pt x="2911" y="2830"/>
                    </a:lnTo>
                    <a:lnTo>
                      <a:pt x="2911" y="2830"/>
                    </a:lnTo>
                    <a:lnTo>
                      <a:pt x="2911" y="2830"/>
                    </a:lnTo>
                    <a:lnTo>
                      <a:pt x="2916" y="2820"/>
                    </a:lnTo>
                    <a:lnTo>
                      <a:pt x="2916" y="2820"/>
                    </a:lnTo>
                    <a:lnTo>
                      <a:pt x="2921" y="2830"/>
                    </a:lnTo>
                    <a:lnTo>
                      <a:pt x="2921" y="2830"/>
                    </a:lnTo>
                    <a:lnTo>
                      <a:pt x="2921" y="2830"/>
                    </a:lnTo>
                    <a:lnTo>
                      <a:pt x="2927" y="2830"/>
                    </a:lnTo>
                    <a:lnTo>
                      <a:pt x="2927" y="2830"/>
                    </a:lnTo>
                    <a:lnTo>
                      <a:pt x="2932" y="2830"/>
                    </a:lnTo>
                    <a:lnTo>
                      <a:pt x="2932" y="2830"/>
                    </a:lnTo>
                    <a:lnTo>
                      <a:pt x="2932" y="2835"/>
                    </a:lnTo>
                    <a:lnTo>
                      <a:pt x="2937" y="2830"/>
                    </a:lnTo>
                    <a:lnTo>
                      <a:pt x="2937" y="2830"/>
                    </a:lnTo>
                    <a:lnTo>
                      <a:pt x="2937" y="2835"/>
                    </a:lnTo>
                    <a:lnTo>
                      <a:pt x="2942" y="2830"/>
                    </a:lnTo>
                    <a:lnTo>
                      <a:pt x="2942" y="2830"/>
                    </a:lnTo>
                    <a:lnTo>
                      <a:pt x="2947" y="2835"/>
                    </a:lnTo>
                    <a:lnTo>
                      <a:pt x="2947" y="2825"/>
                    </a:lnTo>
                    <a:lnTo>
                      <a:pt x="2947" y="2820"/>
                    </a:lnTo>
                    <a:lnTo>
                      <a:pt x="2953" y="2830"/>
                    </a:lnTo>
                    <a:lnTo>
                      <a:pt x="2953" y="2835"/>
                    </a:lnTo>
                    <a:lnTo>
                      <a:pt x="2958" y="2835"/>
                    </a:lnTo>
                    <a:lnTo>
                      <a:pt x="2958" y="2835"/>
                    </a:lnTo>
                    <a:lnTo>
                      <a:pt x="2958" y="2830"/>
                    </a:lnTo>
                    <a:lnTo>
                      <a:pt x="2963" y="2830"/>
                    </a:lnTo>
                    <a:lnTo>
                      <a:pt x="2963" y="2825"/>
                    </a:lnTo>
                    <a:lnTo>
                      <a:pt x="2963" y="2830"/>
                    </a:lnTo>
                    <a:lnTo>
                      <a:pt x="2968" y="2835"/>
                    </a:lnTo>
                    <a:lnTo>
                      <a:pt x="2968" y="2835"/>
                    </a:lnTo>
                    <a:lnTo>
                      <a:pt x="2973" y="2835"/>
                    </a:lnTo>
                    <a:lnTo>
                      <a:pt x="2973" y="2835"/>
                    </a:lnTo>
                    <a:lnTo>
                      <a:pt x="2973" y="2830"/>
                    </a:lnTo>
                    <a:lnTo>
                      <a:pt x="2979" y="2830"/>
                    </a:lnTo>
                    <a:lnTo>
                      <a:pt x="2979" y="2830"/>
                    </a:lnTo>
                    <a:lnTo>
                      <a:pt x="2984" y="2830"/>
                    </a:lnTo>
                    <a:lnTo>
                      <a:pt x="2984" y="2830"/>
                    </a:lnTo>
                    <a:lnTo>
                      <a:pt x="2984" y="2830"/>
                    </a:lnTo>
                    <a:lnTo>
                      <a:pt x="2989" y="2830"/>
                    </a:lnTo>
                    <a:lnTo>
                      <a:pt x="2989" y="2830"/>
                    </a:lnTo>
                    <a:lnTo>
                      <a:pt x="2989" y="2835"/>
                    </a:lnTo>
                    <a:lnTo>
                      <a:pt x="2994" y="2835"/>
                    </a:lnTo>
                    <a:lnTo>
                      <a:pt x="2994" y="2835"/>
                    </a:lnTo>
                    <a:lnTo>
                      <a:pt x="2999" y="2825"/>
                    </a:lnTo>
                    <a:lnTo>
                      <a:pt x="2999" y="2825"/>
                    </a:lnTo>
                    <a:lnTo>
                      <a:pt x="2999" y="2835"/>
                    </a:lnTo>
                    <a:lnTo>
                      <a:pt x="3005" y="2830"/>
                    </a:lnTo>
                    <a:lnTo>
                      <a:pt x="3005" y="2830"/>
                    </a:lnTo>
                    <a:lnTo>
                      <a:pt x="3010" y="2830"/>
                    </a:lnTo>
                    <a:lnTo>
                      <a:pt x="3010" y="2830"/>
                    </a:lnTo>
                    <a:lnTo>
                      <a:pt x="3010" y="2830"/>
                    </a:lnTo>
                    <a:lnTo>
                      <a:pt x="3015" y="2830"/>
                    </a:lnTo>
                    <a:lnTo>
                      <a:pt x="3015" y="2830"/>
                    </a:lnTo>
                    <a:lnTo>
                      <a:pt x="3020" y="2830"/>
                    </a:lnTo>
                    <a:lnTo>
                      <a:pt x="3020" y="2830"/>
                    </a:lnTo>
                    <a:lnTo>
                      <a:pt x="3020" y="2825"/>
                    </a:lnTo>
                    <a:lnTo>
                      <a:pt x="3026" y="2830"/>
                    </a:lnTo>
                    <a:lnTo>
                      <a:pt x="3026" y="2830"/>
                    </a:lnTo>
                    <a:lnTo>
                      <a:pt x="3026" y="2835"/>
                    </a:lnTo>
                    <a:lnTo>
                      <a:pt x="3031" y="2830"/>
                    </a:lnTo>
                    <a:lnTo>
                      <a:pt x="3031" y="2835"/>
                    </a:lnTo>
                    <a:lnTo>
                      <a:pt x="3036" y="2835"/>
                    </a:lnTo>
                    <a:lnTo>
                      <a:pt x="3036" y="2835"/>
                    </a:lnTo>
                    <a:lnTo>
                      <a:pt x="3036" y="2830"/>
                    </a:lnTo>
                    <a:lnTo>
                      <a:pt x="3041" y="2830"/>
                    </a:lnTo>
                    <a:lnTo>
                      <a:pt x="3041" y="2825"/>
                    </a:lnTo>
                    <a:lnTo>
                      <a:pt x="3046" y="2825"/>
                    </a:lnTo>
                    <a:lnTo>
                      <a:pt x="3046" y="2830"/>
                    </a:lnTo>
                    <a:lnTo>
                      <a:pt x="3046" y="2825"/>
                    </a:lnTo>
                    <a:lnTo>
                      <a:pt x="3052" y="2820"/>
                    </a:lnTo>
                    <a:lnTo>
                      <a:pt x="3052" y="2825"/>
                    </a:lnTo>
                    <a:lnTo>
                      <a:pt x="3057" y="2830"/>
                    </a:lnTo>
                    <a:lnTo>
                      <a:pt x="3057" y="2835"/>
                    </a:lnTo>
                    <a:lnTo>
                      <a:pt x="3057" y="2830"/>
                    </a:lnTo>
                    <a:lnTo>
                      <a:pt x="3062" y="2830"/>
                    </a:lnTo>
                    <a:lnTo>
                      <a:pt x="3062" y="2830"/>
                    </a:lnTo>
                    <a:lnTo>
                      <a:pt x="3062" y="2830"/>
                    </a:lnTo>
                    <a:lnTo>
                      <a:pt x="3067" y="2830"/>
                    </a:lnTo>
                    <a:lnTo>
                      <a:pt x="3067" y="2825"/>
                    </a:lnTo>
                    <a:lnTo>
                      <a:pt x="3072" y="2825"/>
                    </a:lnTo>
                    <a:lnTo>
                      <a:pt x="3072" y="2825"/>
                    </a:lnTo>
                    <a:lnTo>
                      <a:pt x="3072" y="2820"/>
                    </a:lnTo>
                    <a:lnTo>
                      <a:pt x="3078" y="2820"/>
                    </a:lnTo>
                    <a:lnTo>
                      <a:pt x="3078" y="2825"/>
                    </a:lnTo>
                    <a:lnTo>
                      <a:pt x="3083" y="2825"/>
                    </a:lnTo>
                    <a:lnTo>
                      <a:pt x="3083" y="2830"/>
                    </a:lnTo>
                    <a:lnTo>
                      <a:pt x="3083" y="2815"/>
                    </a:lnTo>
                    <a:lnTo>
                      <a:pt x="3088" y="2809"/>
                    </a:lnTo>
                    <a:lnTo>
                      <a:pt x="3088" y="2830"/>
                    </a:lnTo>
                    <a:lnTo>
                      <a:pt x="3093" y="2825"/>
                    </a:lnTo>
                    <a:lnTo>
                      <a:pt x="3093" y="2825"/>
                    </a:lnTo>
                    <a:lnTo>
                      <a:pt x="3093" y="2830"/>
                    </a:lnTo>
                    <a:lnTo>
                      <a:pt x="3098" y="2825"/>
                    </a:lnTo>
                    <a:lnTo>
                      <a:pt x="3098" y="2825"/>
                    </a:lnTo>
                    <a:lnTo>
                      <a:pt x="3104" y="2825"/>
                    </a:lnTo>
                    <a:lnTo>
                      <a:pt x="3104" y="2820"/>
                    </a:lnTo>
                    <a:lnTo>
                      <a:pt x="3104" y="2825"/>
                    </a:lnTo>
                    <a:lnTo>
                      <a:pt x="3109" y="2825"/>
                    </a:lnTo>
                    <a:lnTo>
                      <a:pt x="3109" y="2835"/>
                    </a:lnTo>
                    <a:lnTo>
                      <a:pt x="3114" y="2835"/>
                    </a:lnTo>
                    <a:lnTo>
                      <a:pt x="3114" y="2830"/>
                    </a:lnTo>
                    <a:lnTo>
                      <a:pt x="3114" y="2825"/>
                    </a:lnTo>
                    <a:lnTo>
                      <a:pt x="3119" y="2830"/>
                    </a:lnTo>
                    <a:lnTo>
                      <a:pt x="3119" y="2830"/>
                    </a:lnTo>
                    <a:lnTo>
                      <a:pt x="3119" y="2830"/>
                    </a:lnTo>
                    <a:lnTo>
                      <a:pt x="3124" y="2830"/>
                    </a:lnTo>
                    <a:lnTo>
                      <a:pt x="3124" y="2830"/>
                    </a:lnTo>
                    <a:lnTo>
                      <a:pt x="3130" y="2830"/>
                    </a:lnTo>
                    <a:lnTo>
                      <a:pt x="3130" y="2835"/>
                    </a:lnTo>
                    <a:lnTo>
                      <a:pt x="3130" y="2835"/>
                    </a:lnTo>
                    <a:lnTo>
                      <a:pt x="3135" y="2835"/>
                    </a:lnTo>
                    <a:lnTo>
                      <a:pt x="3135" y="2835"/>
                    </a:lnTo>
                    <a:lnTo>
                      <a:pt x="3140" y="2835"/>
                    </a:lnTo>
                    <a:lnTo>
                      <a:pt x="3140" y="2835"/>
                    </a:lnTo>
                    <a:lnTo>
                      <a:pt x="3140" y="2830"/>
                    </a:lnTo>
                    <a:lnTo>
                      <a:pt x="3145" y="2830"/>
                    </a:lnTo>
                    <a:lnTo>
                      <a:pt x="3145" y="2830"/>
                    </a:lnTo>
                    <a:lnTo>
                      <a:pt x="3150" y="2830"/>
                    </a:lnTo>
                    <a:lnTo>
                      <a:pt x="3150" y="2825"/>
                    </a:lnTo>
                    <a:lnTo>
                      <a:pt x="3150" y="2835"/>
                    </a:lnTo>
                    <a:lnTo>
                      <a:pt x="3156" y="2830"/>
                    </a:lnTo>
                    <a:lnTo>
                      <a:pt x="3156" y="2835"/>
                    </a:lnTo>
                    <a:lnTo>
                      <a:pt x="3161" y="2825"/>
                    </a:lnTo>
                    <a:lnTo>
                      <a:pt x="3161" y="2825"/>
                    </a:lnTo>
                    <a:lnTo>
                      <a:pt x="3161" y="2830"/>
                    </a:lnTo>
                    <a:lnTo>
                      <a:pt x="3166" y="2825"/>
                    </a:lnTo>
                    <a:lnTo>
                      <a:pt x="3166" y="2825"/>
                    </a:lnTo>
                    <a:lnTo>
                      <a:pt x="3171" y="2835"/>
                    </a:lnTo>
                    <a:lnTo>
                      <a:pt x="3171" y="2835"/>
                    </a:lnTo>
                    <a:lnTo>
                      <a:pt x="3171" y="2835"/>
                    </a:lnTo>
                    <a:lnTo>
                      <a:pt x="3177" y="2830"/>
                    </a:lnTo>
                    <a:lnTo>
                      <a:pt x="3177" y="2835"/>
                    </a:lnTo>
                    <a:lnTo>
                      <a:pt x="3182" y="2835"/>
                    </a:lnTo>
                    <a:lnTo>
                      <a:pt x="3182" y="2835"/>
                    </a:lnTo>
                    <a:lnTo>
                      <a:pt x="3182" y="2825"/>
                    </a:lnTo>
                    <a:lnTo>
                      <a:pt x="3187" y="2825"/>
                    </a:lnTo>
                    <a:lnTo>
                      <a:pt x="3187" y="2835"/>
                    </a:lnTo>
                    <a:lnTo>
                      <a:pt x="3192" y="2835"/>
                    </a:lnTo>
                    <a:lnTo>
                      <a:pt x="3192" y="2835"/>
                    </a:lnTo>
                    <a:lnTo>
                      <a:pt x="3192" y="2830"/>
                    </a:lnTo>
                    <a:lnTo>
                      <a:pt x="3197" y="2830"/>
                    </a:lnTo>
                    <a:lnTo>
                      <a:pt x="3197" y="2830"/>
                    </a:lnTo>
                    <a:lnTo>
                      <a:pt x="3203" y="2830"/>
                    </a:lnTo>
                    <a:lnTo>
                      <a:pt x="3203" y="2830"/>
                    </a:lnTo>
                    <a:lnTo>
                      <a:pt x="3203" y="2825"/>
                    </a:lnTo>
                    <a:lnTo>
                      <a:pt x="3208" y="2820"/>
                    </a:lnTo>
                    <a:lnTo>
                      <a:pt x="3208" y="2825"/>
                    </a:lnTo>
                    <a:lnTo>
                      <a:pt x="3213" y="2825"/>
                    </a:lnTo>
                    <a:lnTo>
                      <a:pt x="3213" y="2804"/>
                    </a:lnTo>
                    <a:lnTo>
                      <a:pt x="3213" y="2804"/>
                    </a:lnTo>
                    <a:lnTo>
                      <a:pt x="3218" y="2835"/>
                    </a:lnTo>
                    <a:lnTo>
                      <a:pt x="3218" y="2820"/>
                    </a:lnTo>
                    <a:lnTo>
                      <a:pt x="3223" y="2820"/>
                    </a:lnTo>
                    <a:lnTo>
                      <a:pt x="3223" y="2700"/>
                    </a:lnTo>
                    <a:lnTo>
                      <a:pt x="3223" y="2695"/>
                    </a:lnTo>
                    <a:lnTo>
                      <a:pt x="3229" y="2815"/>
                    </a:lnTo>
                    <a:lnTo>
                      <a:pt x="3229" y="2763"/>
                    </a:lnTo>
                    <a:lnTo>
                      <a:pt x="3234" y="2768"/>
                    </a:lnTo>
                    <a:lnTo>
                      <a:pt x="3234" y="2794"/>
                    </a:lnTo>
                    <a:lnTo>
                      <a:pt x="3234" y="2737"/>
                    </a:lnTo>
                    <a:lnTo>
                      <a:pt x="3239" y="2768"/>
                    </a:lnTo>
                    <a:lnTo>
                      <a:pt x="3239" y="2815"/>
                    </a:lnTo>
                    <a:lnTo>
                      <a:pt x="3244" y="2799"/>
                    </a:lnTo>
                    <a:lnTo>
                      <a:pt x="3244" y="2825"/>
                    </a:lnTo>
                    <a:lnTo>
                      <a:pt x="3244" y="2763"/>
                    </a:lnTo>
                    <a:lnTo>
                      <a:pt x="3249" y="2757"/>
                    </a:lnTo>
                    <a:lnTo>
                      <a:pt x="3249" y="2820"/>
                    </a:lnTo>
                    <a:lnTo>
                      <a:pt x="3255" y="2809"/>
                    </a:lnTo>
                    <a:lnTo>
                      <a:pt x="3255" y="2809"/>
                    </a:lnTo>
                    <a:lnTo>
                      <a:pt x="3255" y="2830"/>
                    </a:lnTo>
                    <a:lnTo>
                      <a:pt x="3260" y="2815"/>
                    </a:lnTo>
                    <a:lnTo>
                      <a:pt x="3260" y="2820"/>
                    </a:lnTo>
                    <a:lnTo>
                      <a:pt x="3265" y="2825"/>
                    </a:lnTo>
                    <a:lnTo>
                      <a:pt x="3265" y="2830"/>
                    </a:lnTo>
                    <a:lnTo>
                      <a:pt x="3265" y="2815"/>
                    </a:lnTo>
                    <a:lnTo>
                      <a:pt x="3270" y="2825"/>
                    </a:lnTo>
                    <a:lnTo>
                      <a:pt x="3270" y="2835"/>
                    </a:lnTo>
                    <a:lnTo>
                      <a:pt x="3275" y="2835"/>
                    </a:lnTo>
                    <a:lnTo>
                      <a:pt x="3275" y="2835"/>
                    </a:lnTo>
                    <a:lnTo>
                      <a:pt x="3275" y="2830"/>
                    </a:lnTo>
                    <a:lnTo>
                      <a:pt x="3281" y="2830"/>
                    </a:lnTo>
                    <a:lnTo>
                      <a:pt x="3281" y="2804"/>
                    </a:lnTo>
                    <a:lnTo>
                      <a:pt x="3286" y="2804"/>
                    </a:lnTo>
                    <a:lnTo>
                      <a:pt x="3286" y="2825"/>
                    </a:lnTo>
                    <a:lnTo>
                      <a:pt x="3291" y="2820"/>
                    </a:lnTo>
                    <a:lnTo>
                      <a:pt x="3291" y="2830"/>
                    </a:lnTo>
                    <a:lnTo>
                      <a:pt x="3291" y="2835"/>
                    </a:lnTo>
                    <a:lnTo>
                      <a:pt x="3296" y="2830"/>
                    </a:lnTo>
                    <a:lnTo>
                      <a:pt x="3296" y="2830"/>
                    </a:lnTo>
                    <a:lnTo>
                      <a:pt x="3302" y="2825"/>
                    </a:lnTo>
                    <a:lnTo>
                      <a:pt x="3302" y="2830"/>
                    </a:lnTo>
                    <a:lnTo>
                      <a:pt x="3302" y="2820"/>
                    </a:lnTo>
                    <a:lnTo>
                      <a:pt x="3307" y="2820"/>
                    </a:lnTo>
                    <a:lnTo>
                      <a:pt x="3307" y="2825"/>
                    </a:lnTo>
                    <a:lnTo>
                      <a:pt x="3312" y="2825"/>
                    </a:lnTo>
                    <a:lnTo>
                      <a:pt x="3312" y="2830"/>
                    </a:lnTo>
                    <a:lnTo>
                      <a:pt x="3312" y="2830"/>
                    </a:lnTo>
                    <a:lnTo>
                      <a:pt x="3317" y="2830"/>
                    </a:lnTo>
                    <a:lnTo>
                      <a:pt x="3317" y="2841"/>
                    </a:lnTo>
                    <a:lnTo>
                      <a:pt x="3322" y="2835"/>
                    </a:lnTo>
                    <a:lnTo>
                      <a:pt x="3322" y="2830"/>
                    </a:lnTo>
                    <a:lnTo>
                      <a:pt x="3322" y="2835"/>
                    </a:lnTo>
                    <a:lnTo>
                      <a:pt x="3328" y="2830"/>
                    </a:lnTo>
                    <a:lnTo>
                      <a:pt x="3328" y="2830"/>
                    </a:lnTo>
                    <a:lnTo>
                      <a:pt x="3333" y="2830"/>
                    </a:lnTo>
                    <a:lnTo>
                      <a:pt x="3333" y="2825"/>
                    </a:lnTo>
                    <a:lnTo>
                      <a:pt x="3333" y="2825"/>
                    </a:lnTo>
                    <a:lnTo>
                      <a:pt x="3338" y="2835"/>
                    </a:lnTo>
                    <a:lnTo>
                      <a:pt x="3338" y="2820"/>
                    </a:lnTo>
                    <a:lnTo>
                      <a:pt x="3343" y="2825"/>
                    </a:lnTo>
                    <a:lnTo>
                      <a:pt x="3343" y="2830"/>
                    </a:lnTo>
                    <a:lnTo>
                      <a:pt x="3348" y="2825"/>
                    </a:lnTo>
                    <a:lnTo>
                      <a:pt x="3348" y="2820"/>
                    </a:lnTo>
                    <a:lnTo>
                      <a:pt x="3348" y="2783"/>
                    </a:lnTo>
                    <a:lnTo>
                      <a:pt x="3354" y="2778"/>
                    </a:lnTo>
                    <a:lnTo>
                      <a:pt x="3354" y="2815"/>
                    </a:lnTo>
                    <a:lnTo>
                      <a:pt x="3359" y="2809"/>
                    </a:lnTo>
                    <a:lnTo>
                      <a:pt x="3359" y="2804"/>
                    </a:lnTo>
                    <a:lnTo>
                      <a:pt x="3359" y="2783"/>
                    </a:lnTo>
                    <a:lnTo>
                      <a:pt x="3364" y="2711"/>
                    </a:lnTo>
                    <a:lnTo>
                      <a:pt x="3364" y="2752"/>
                    </a:lnTo>
                    <a:lnTo>
                      <a:pt x="3369" y="2799"/>
                    </a:lnTo>
                    <a:lnTo>
                      <a:pt x="3369" y="2778"/>
                    </a:lnTo>
                    <a:lnTo>
                      <a:pt x="3369" y="2820"/>
                    </a:lnTo>
                    <a:lnTo>
                      <a:pt x="3374" y="2773"/>
                    </a:lnTo>
                    <a:lnTo>
                      <a:pt x="3374" y="2773"/>
                    </a:lnTo>
                    <a:lnTo>
                      <a:pt x="3380" y="2825"/>
                    </a:lnTo>
                    <a:lnTo>
                      <a:pt x="3380" y="2789"/>
                    </a:lnTo>
                    <a:lnTo>
                      <a:pt x="3380" y="2789"/>
                    </a:lnTo>
                    <a:lnTo>
                      <a:pt x="3385" y="2799"/>
                    </a:lnTo>
                    <a:lnTo>
                      <a:pt x="3385" y="2752"/>
                    </a:lnTo>
                    <a:lnTo>
                      <a:pt x="3390" y="2783"/>
                    </a:lnTo>
                    <a:lnTo>
                      <a:pt x="3390" y="2799"/>
                    </a:lnTo>
                    <a:lnTo>
                      <a:pt x="3395" y="2794"/>
                    </a:lnTo>
                    <a:lnTo>
                      <a:pt x="3395" y="2825"/>
                    </a:lnTo>
                    <a:lnTo>
                      <a:pt x="3395" y="2820"/>
                    </a:lnTo>
                    <a:lnTo>
                      <a:pt x="3400" y="2820"/>
                    </a:lnTo>
                    <a:lnTo>
                      <a:pt x="3400" y="2835"/>
                    </a:lnTo>
                    <a:lnTo>
                      <a:pt x="3406" y="2825"/>
                    </a:lnTo>
                    <a:lnTo>
                      <a:pt x="3406" y="2825"/>
                    </a:lnTo>
                    <a:lnTo>
                      <a:pt x="3406" y="2752"/>
                    </a:lnTo>
                    <a:lnTo>
                      <a:pt x="3411" y="2752"/>
                    </a:lnTo>
                    <a:lnTo>
                      <a:pt x="3411" y="2825"/>
                    </a:lnTo>
                    <a:lnTo>
                      <a:pt x="3416" y="2789"/>
                    </a:lnTo>
                    <a:lnTo>
                      <a:pt x="3416" y="2794"/>
                    </a:lnTo>
                    <a:lnTo>
                      <a:pt x="3416" y="2830"/>
                    </a:lnTo>
                    <a:lnTo>
                      <a:pt x="3421" y="2820"/>
                    </a:lnTo>
                    <a:lnTo>
                      <a:pt x="3421" y="2820"/>
                    </a:lnTo>
                    <a:lnTo>
                      <a:pt x="3427" y="2825"/>
                    </a:lnTo>
                    <a:lnTo>
                      <a:pt x="3427" y="2820"/>
                    </a:lnTo>
                    <a:lnTo>
                      <a:pt x="3432" y="2835"/>
                    </a:lnTo>
                    <a:lnTo>
                      <a:pt x="3432" y="2820"/>
                    </a:lnTo>
                    <a:lnTo>
                      <a:pt x="3432" y="2825"/>
                    </a:lnTo>
                    <a:lnTo>
                      <a:pt x="3437" y="2804"/>
                    </a:lnTo>
                    <a:lnTo>
                      <a:pt x="3437" y="2804"/>
                    </a:lnTo>
                    <a:lnTo>
                      <a:pt x="3442" y="2825"/>
                    </a:lnTo>
                    <a:lnTo>
                      <a:pt x="3442" y="2778"/>
                    </a:lnTo>
                    <a:lnTo>
                      <a:pt x="3442" y="2778"/>
                    </a:lnTo>
                    <a:lnTo>
                      <a:pt x="3447" y="2820"/>
                    </a:lnTo>
                    <a:lnTo>
                      <a:pt x="3447" y="2789"/>
                    </a:lnTo>
                    <a:lnTo>
                      <a:pt x="3453" y="2799"/>
                    </a:lnTo>
                    <a:lnTo>
                      <a:pt x="3453" y="2820"/>
                    </a:lnTo>
                    <a:lnTo>
                      <a:pt x="3458" y="2809"/>
                    </a:lnTo>
                    <a:lnTo>
                      <a:pt x="3458" y="2830"/>
                    </a:lnTo>
                    <a:lnTo>
                      <a:pt x="3458" y="2794"/>
                    </a:lnTo>
                    <a:lnTo>
                      <a:pt x="3463" y="2789"/>
                    </a:lnTo>
                    <a:lnTo>
                      <a:pt x="3463" y="2815"/>
                    </a:lnTo>
                    <a:lnTo>
                      <a:pt x="3468" y="2799"/>
                    </a:lnTo>
                    <a:lnTo>
                      <a:pt x="3468" y="2804"/>
                    </a:lnTo>
                    <a:lnTo>
                      <a:pt x="3468" y="2809"/>
                    </a:lnTo>
                    <a:lnTo>
                      <a:pt x="3473" y="2809"/>
                    </a:lnTo>
                    <a:lnTo>
                      <a:pt x="3473" y="2820"/>
                    </a:lnTo>
                    <a:lnTo>
                      <a:pt x="3479" y="2799"/>
                    </a:lnTo>
                    <a:lnTo>
                      <a:pt x="3479" y="2799"/>
                    </a:lnTo>
                    <a:lnTo>
                      <a:pt x="3484" y="2830"/>
                    </a:lnTo>
                    <a:lnTo>
                      <a:pt x="3484" y="2835"/>
                    </a:lnTo>
                    <a:lnTo>
                      <a:pt x="3484" y="2830"/>
                    </a:lnTo>
                    <a:lnTo>
                      <a:pt x="3489" y="2601"/>
                    </a:lnTo>
                    <a:lnTo>
                      <a:pt x="3489" y="2539"/>
                    </a:lnTo>
                    <a:lnTo>
                      <a:pt x="3494" y="2757"/>
                    </a:lnTo>
                    <a:lnTo>
                      <a:pt x="3494" y="2711"/>
                    </a:lnTo>
                    <a:lnTo>
                      <a:pt x="3494" y="2711"/>
                    </a:lnTo>
                    <a:lnTo>
                      <a:pt x="3499" y="2809"/>
                    </a:lnTo>
                    <a:lnTo>
                      <a:pt x="3499" y="2773"/>
                    </a:lnTo>
                    <a:lnTo>
                      <a:pt x="3505" y="2789"/>
                    </a:lnTo>
                    <a:lnTo>
                      <a:pt x="3505" y="2815"/>
                    </a:lnTo>
                    <a:lnTo>
                      <a:pt x="3510" y="2804"/>
                    </a:lnTo>
                    <a:lnTo>
                      <a:pt x="3510" y="2830"/>
                    </a:lnTo>
                    <a:lnTo>
                      <a:pt x="3510" y="2778"/>
                    </a:lnTo>
                    <a:lnTo>
                      <a:pt x="3515" y="2778"/>
                    </a:lnTo>
                    <a:lnTo>
                      <a:pt x="3515" y="2825"/>
                    </a:lnTo>
                    <a:lnTo>
                      <a:pt x="3520" y="2778"/>
                    </a:lnTo>
                    <a:lnTo>
                      <a:pt x="3520" y="2794"/>
                    </a:lnTo>
                    <a:lnTo>
                      <a:pt x="3520" y="2809"/>
                    </a:lnTo>
                    <a:lnTo>
                      <a:pt x="3525" y="2799"/>
                    </a:lnTo>
                    <a:lnTo>
                      <a:pt x="3525" y="2825"/>
                    </a:lnTo>
                    <a:lnTo>
                      <a:pt x="3531" y="2737"/>
                    </a:lnTo>
                    <a:lnTo>
                      <a:pt x="3531" y="2737"/>
                    </a:lnTo>
                    <a:lnTo>
                      <a:pt x="3536" y="2815"/>
                    </a:lnTo>
                    <a:lnTo>
                      <a:pt x="3536" y="2778"/>
                    </a:lnTo>
                    <a:lnTo>
                      <a:pt x="3536" y="2783"/>
                    </a:lnTo>
                    <a:lnTo>
                      <a:pt x="3541" y="2778"/>
                    </a:lnTo>
                    <a:lnTo>
                      <a:pt x="3541" y="2742"/>
                    </a:lnTo>
                    <a:lnTo>
                      <a:pt x="3546" y="2789"/>
                    </a:lnTo>
                    <a:lnTo>
                      <a:pt x="3546" y="2789"/>
                    </a:lnTo>
                    <a:lnTo>
                      <a:pt x="3551" y="2789"/>
                    </a:lnTo>
                    <a:lnTo>
                      <a:pt x="3551" y="2825"/>
                    </a:lnTo>
                    <a:lnTo>
                      <a:pt x="3551" y="2815"/>
                    </a:lnTo>
                    <a:lnTo>
                      <a:pt x="3557" y="2825"/>
                    </a:lnTo>
                    <a:lnTo>
                      <a:pt x="3557" y="2835"/>
                    </a:lnTo>
                    <a:lnTo>
                      <a:pt x="3562" y="2835"/>
                    </a:lnTo>
                    <a:lnTo>
                      <a:pt x="3562" y="2830"/>
                    </a:lnTo>
                    <a:lnTo>
                      <a:pt x="3562" y="2830"/>
                    </a:lnTo>
                    <a:lnTo>
                      <a:pt x="3567" y="2815"/>
                    </a:lnTo>
                    <a:lnTo>
                      <a:pt x="3567" y="2820"/>
                    </a:lnTo>
                    <a:lnTo>
                      <a:pt x="3572" y="2835"/>
                    </a:lnTo>
                    <a:lnTo>
                      <a:pt x="3572" y="2820"/>
                    </a:lnTo>
                    <a:lnTo>
                      <a:pt x="3578" y="2820"/>
                    </a:lnTo>
                    <a:lnTo>
                      <a:pt x="3578" y="2820"/>
                    </a:lnTo>
                    <a:lnTo>
                      <a:pt x="3578" y="2820"/>
                    </a:lnTo>
                    <a:lnTo>
                      <a:pt x="3583" y="2820"/>
                    </a:lnTo>
                    <a:lnTo>
                      <a:pt x="3583" y="2825"/>
                    </a:lnTo>
                    <a:lnTo>
                      <a:pt x="3588" y="2820"/>
                    </a:lnTo>
                    <a:lnTo>
                      <a:pt x="3588" y="2830"/>
                    </a:lnTo>
                    <a:lnTo>
                      <a:pt x="3593" y="2830"/>
                    </a:lnTo>
                    <a:lnTo>
                      <a:pt x="3593" y="2835"/>
                    </a:lnTo>
                    <a:lnTo>
                      <a:pt x="3593" y="2835"/>
                    </a:lnTo>
                    <a:lnTo>
                      <a:pt x="3598" y="2830"/>
                    </a:lnTo>
                    <a:lnTo>
                      <a:pt x="3598" y="2825"/>
                    </a:lnTo>
                    <a:lnTo>
                      <a:pt x="3604" y="2830"/>
                    </a:lnTo>
                    <a:lnTo>
                      <a:pt x="3604" y="2815"/>
                    </a:lnTo>
                    <a:lnTo>
                      <a:pt x="3609" y="2815"/>
                    </a:lnTo>
                    <a:lnTo>
                      <a:pt x="3609" y="2809"/>
                    </a:lnTo>
                    <a:lnTo>
                      <a:pt x="3609" y="2815"/>
                    </a:lnTo>
                    <a:lnTo>
                      <a:pt x="3614" y="2825"/>
                    </a:lnTo>
                    <a:lnTo>
                      <a:pt x="3614" y="2825"/>
                    </a:lnTo>
                    <a:lnTo>
                      <a:pt x="3619" y="2825"/>
                    </a:lnTo>
                    <a:lnTo>
                      <a:pt x="3619" y="2820"/>
                    </a:lnTo>
                    <a:lnTo>
                      <a:pt x="3624" y="2820"/>
                    </a:lnTo>
                    <a:lnTo>
                      <a:pt x="3624" y="2835"/>
                    </a:lnTo>
                    <a:lnTo>
                      <a:pt x="3624" y="2804"/>
                    </a:lnTo>
                    <a:lnTo>
                      <a:pt x="3630" y="2794"/>
                    </a:lnTo>
                    <a:lnTo>
                      <a:pt x="3630" y="2820"/>
                    </a:lnTo>
                    <a:lnTo>
                      <a:pt x="3635" y="2830"/>
                    </a:lnTo>
                    <a:lnTo>
                      <a:pt x="3635" y="2830"/>
                    </a:lnTo>
                    <a:lnTo>
                      <a:pt x="3635" y="2825"/>
                    </a:lnTo>
                    <a:lnTo>
                      <a:pt x="3640" y="2809"/>
                    </a:lnTo>
                    <a:lnTo>
                      <a:pt x="3640" y="2825"/>
                    </a:lnTo>
                    <a:lnTo>
                      <a:pt x="3645" y="2820"/>
                    </a:lnTo>
                    <a:lnTo>
                      <a:pt x="3645" y="2820"/>
                    </a:lnTo>
                    <a:lnTo>
                      <a:pt x="3650" y="2820"/>
                    </a:lnTo>
                    <a:lnTo>
                      <a:pt x="3650" y="2773"/>
                    </a:lnTo>
                    <a:lnTo>
                      <a:pt x="3650" y="2783"/>
                    </a:lnTo>
                    <a:lnTo>
                      <a:pt x="3656" y="2804"/>
                    </a:lnTo>
                    <a:lnTo>
                      <a:pt x="3656" y="2804"/>
                    </a:lnTo>
                    <a:lnTo>
                      <a:pt x="3661" y="2830"/>
                    </a:lnTo>
                    <a:lnTo>
                      <a:pt x="3661" y="2804"/>
                    </a:lnTo>
                    <a:lnTo>
                      <a:pt x="3666" y="2804"/>
                    </a:lnTo>
                    <a:lnTo>
                      <a:pt x="3666" y="2825"/>
                    </a:lnTo>
                    <a:lnTo>
                      <a:pt x="3666" y="2815"/>
                    </a:lnTo>
                    <a:lnTo>
                      <a:pt x="3671" y="2830"/>
                    </a:lnTo>
                    <a:lnTo>
                      <a:pt x="3671" y="2830"/>
                    </a:lnTo>
                    <a:lnTo>
                      <a:pt x="3676" y="2841"/>
                    </a:lnTo>
                    <a:lnTo>
                      <a:pt x="3676" y="2835"/>
                    </a:lnTo>
                    <a:lnTo>
                      <a:pt x="3682" y="2825"/>
                    </a:lnTo>
                    <a:lnTo>
                      <a:pt x="3682" y="2830"/>
                    </a:lnTo>
                    <a:lnTo>
                      <a:pt x="3682" y="2830"/>
                    </a:lnTo>
                    <a:lnTo>
                      <a:pt x="3687" y="2830"/>
                    </a:lnTo>
                    <a:lnTo>
                      <a:pt x="3687" y="2830"/>
                    </a:lnTo>
                    <a:lnTo>
                      <a:pt x="3692" y="2830"/>
                    </a:lnTo>
                    <a:lnTo>
                      <a:pt x="3692" y="2830"/>
                    </a:lnTo>
                    <a:lnTo>
                      <a:pt x="3697" y="2820"/>
                    </a:lnTo>
                    <a:lnTo>
                      <a:pt x="3697" y="2820"/>
                    </a:lnTo>
                    <a:lnTo>
                      <a:pt x="3697" y="2825"/>
                    </a:lnTo>
                    <a:lnTo>
                      <a:pt x="3703" y="2820"/>
                    </a:lnTo>
                    <a:lnTo>
                      <a:pt x="3703" y="2815"/>
                    </a:lnTo>
                    <a:lnTo>
                      <a:pt x="3708" y="2820"/>
                    </a:lnTo>
                    <a:lnTo>
                      <a:pt x="3708" y="2820"/>
                    </a:lnTo>
                    <a:lnTo>
                      <a:pt x="3713" y="2815"/>
                    </a:lnTo>
                    <a:lnTo>
                      <a:pt x="3713" y="2815"/>
                    </a:lnTo>
                    <a:lnTo>
                      <a:pt x="3718" y="2820"/>
                    </a:lnTo>
                    <a:lnTo>
                      <a:pt x="3718" y="2825"/>
                    </a:lnTo>
                    <a:lnTo>
                      <a:pt x="3718" y="2830"/>
                    </a:lnTo>
                    <a:lnTo>
                      <a:pt x="3723" y="2830"/>
                    </a:lnTo>
                    <a:lnTo>
                      <a:pt x="3723" y="2830"/>
                    </a:lnTo>
                    <a:lnTo>
                      <a:pt x="3729" y="2830"/>
                    </a:lnTo>
                    <a:lnTo>
                      <a:pt x="3729" y="2830"/>
                    </a:lnTo>
                    <a:lnTo>
                      <a:pt x="3734" y="2835"/>
                    </a:lnTo>
                    <a:lnTo>
                      <a:pt x="3734" y="2835"/>
                    </a:lnTo>
                    <a:lnTo>
                      <a:pt x="3734" y="2815"/>
                    </a:lnTo>
                    <a:lnTo>
                      <a:pt x="3739" y="2809"/>
                    </a:lnTo>
                    <a:lnTo>
                      <a:pt x="3739" y="2825"/>
                    </a:lnTo>
                    <a:lnTo>
                      <a:pt x="3744" y="2820"/>
                    </a:lnTo>
                    <a:lnTo>
                      <a:pt x="3744" y="2815"/>
                    </a:lnTo>
                    <a:lnTo>
                      <a:pt x="3749" y="2830"/>
                    </a:lnTo>
                    <a:lnTo>
                      <a:pt x="3749" y="2830"/>
                    </a:lnTo>
                    <a:lnTo>
                      <a:pt x="3749" y="2835"/>
                    </a:lnTo>
                    <a:lnTo>
                      <a:pt x="3755" y="2830"/>
                    </a:lnTo>
                    <a:lnTo>
                      <a:pt x="3755" y="2820"/>
                    </a:lnTo>
                    <a:lnTo>
                      <a:pt x="3760" y="2835"/>
                    </a:lnTo>
                    <a:lnTo>
                      <a:pt x="3760" y="2835"/>
                    </a:lnTo>
                    <a:lnTo>
                      <a:pt x="3765" y="2835"/>
                    </a:lnTo>
                    <a:lnTo>
                      <a:pt x="3765" y="2835"/>
                    </a:lnTo>
                    <a:lnTo>
                      <a:pt x="3765" y="2830"/>
                    </a:lnTo>
                    <a:lnTo>
                      <a:pt x="3770" y="2830"/>
                    </a:lnTo>
                    <a:lnTo>
                      <a:pt x="3770" y="2825"/>
                    </a:lnTo>
                    <a:lnTo>
                      <a:pt x="3775" y="2825"/>
                    </a:lnTo>
                    <a:lnTo>
                      <a:pt x="3775" y="2820"/>
                    </a:lnTo>
                    <a:lnTo>
                      <a:pt x="3781" y="2815"/>
                    </a:lnTo>
                    <a:lnTo>
                      <a:pt x="3781" y="2825"/>
                    </a:lnTo>
                    <a:lnTo>
                      <a:pt x="3781" y="2815"/>
                    </a:lnTo>
                    <a:lnTo>
                      <a:pt x="3786" y="2809"/>
                    </a:lnTo>
                    <a:lnTo>
                      <a:pt x="3786" y="2804"/>
                    </a:lnTo>
                    <a:lnTo>
                      <a:pt x="3791" y="2809"/>
                    </a:lnTo>
                    <a:lnTo>
                      <a:pt x="3791" y="2815"/>
                    </a:lnTo>
                    <a:lnTo>
                      <a:pt x="3796" y="2815"/>
                    </a:lnTo>
                    <a:lnTo>
                      <a:pt x="3796" y="2825"/>
                    </a:lnTo>
                    <a:lnTo>
                      <a:pt x="3801" y="2820"/>
                    </a:lnTo>
                    <a:lnTo>
                      <a:pt x="3801" y="2820"/>
                    </a:lnTo>
                    <a:lnTo>
                      <a:pt x="3801" y="2825"/>
                    </a:lnTo>
                    <a:lnTo>
                      <a:pt x="3807" y="2830"/>
                    </a:lnTo>
                    <a:lnTo>
                      <a:pt x="3807" y="2841"/>
                    </a:lnTo>
                    <a:lnTo>
                      <a:pt x="3812" y="2841"/>
                    </a:lnTo>
                    <a:lnTo>
                      <a:pt x="3812" y="2825"/>
                    </a:lnTo>
                    <a:lnTo>
                      <a:pt x="3817" y="2830"/>
                    </a:lnTo>
                    <a:lnTo>
                      <a:pt x="3817" y="2825"/>
                    </a:lnTo>
                    <a:lnTo>
                      <a:pt x="3817" y="2825"/>
                    </a:lnTo>
                    <a:lnTo>
                      <a:pt x="3822" y="2835"/>
                    </a:lnTo>
                    <a:lnTo>
                      <a:pt x="3822" y="2830"/>
                    </a:lnTo>
                    <a:lnTo>
                      <a:pt x="3828" y="2809"/>
                    </a:lnTo>
                    <a:lnTo>
                      <a:pt x="3828" y="2809"/>
                    </a:lnTo>
                    <a:lnTo>
                      <a:pt x="3833" y="2815"/>
                    </a:lnTo>
                    <a:lnTo>
                      <a:pt x="3833" y="2815"/>
                    </a:lnTo>
                    <a:lnTo>
                      <a:pt x="3838" y="2804"/>
                    </a:lnTo>
                    <a:lnTo>
                      <a:pt x="3838" y="2815"/>
                    </a:lnTo>
                    <a:lnTo>
                      <a:pt x="3838" y="2815"/>
                    </a:lnTo>
                    <a:lnTo>
                      <a:pt x="3843" y="2825"/>
                    </a:lnTo>
                    <a:lnTo>
                      <a:pt x="3843" y="2820"/>
                    </a:lnTo>
                    <a:lnTo>
                      <a:pt x="3848" y="2815"/>
                    </a:lnTo>
                    <a:lnTo>
                      <a:pt x="3848" y="2815"/>
                    </a:lnTo>
                    <a:lnTo>
                      <a:pt x="3854" y="2830"/>
                    </a:lnTo>
                    <a:lnTo>
                      <a:pt x="3854" y="2841"/>
                    </a:lnTo>
                    <a:lnTo>
                      <a:pt x="3854" y="2835"/>
                    </a:lnTo>
                    <a:lnTo>
                      <a:pt x="3859" y="2835"/>
                    </a:lnTo>
                    <a:lnTo>
                      <a:pt x="3859" y="2825"/>
                    </a:lnTo>
                    <a:lnTo>
                      <a:pt x="3864" y="2804"/>
                    </a:lnTo>
                    <a:lnTo>
                      <a:pt x="3864" y="2809"/>
                    </a:lnTo>
                    <a:lnTo>
                      <a:pt x="3869" y="2825"/>
                    </a:lnTo>
                    <a:lnTo>
                      <a:pt x="3869" y="2835"/>
                    </a:lnTo>
                    <a:lnTo>
                      <a:pt x="3874" y="2846"/>
                    </a:lnTo>
                    <a:lnTo>
                      <a:pt x="3874" y="2830"/>
                    </a:lnTo>
                    <a:lnTo>
                      <a:pt x="3874" y="2794"/>
                    </a:lnTo>
                    <a:lnTo>
                      <a:pt x="3880" y="2768"/>
                    </a:lnTo>
                    <a:lnTo>
                      <a:pt x="3880" y="2773"/>
                    </a:lnTo>
                    <a:lnTo>
                      <a:pt x="3885" y="2794"/>
                    </a:lnTo>
                    <a:lnTo>
                      <a:pt x="3885" y="2794"/>
                    </a:lnTo>
                    <a:lnTo>
                      <a:pt x="3890" y="2820"/>
                    </a:lnTo>
                    <a:lnTo>
                      <a:pt x="3890" y="2804"/>
                    </a:lnTo>
                    <a:lnTo>
                      <a:pt x="3895" y="2809"/>
                    </a:lnTo>
                    <a:lnTo>
                      <a:pt x="3895" y="2815"/>
                    </a:lnTo>
                    <a:lnTo>
                      <a:pt x="3895" y="2815"/>
                    </a:lnTo>
                    <a:lnTo>
                      <a:pt x="3900" y="2835"/>
                    </a:lnTo>
                    <a:lnTo>
                      <a:pt x="3900" y="2841"/>
                    </a:lnTo>
                    <a:lnTo>
                      <a:pt x="3906" y="2820"/>
                    </a:lnTo>
                    <a:lnTo>
                      <a:pt x="3906" y="2815"/>
                    </a:lnTo>
                    <a:lnTo>
                      <a:pt x="3911" y="2835"/>
                    </a:lnTo>
                    <a:lnTo>
                      <a:pt x="3911" y="2835"/>
                    </a:lnTo>
                    <a:lnTo>
                      <a:pt x="3916" y="2835"/>
                    </a:lnTo>
                    <a:lnTo>
                      <a:pt x="3916" y="2815"/>
                    </a:lnTo>
                    <a:lnTo>
                      <a:pt x="3916" y="2794"/>
                    </a:lnTo>
                    <a:lnTo>
                      <a:pt x="3921" y="2794"/>
                    </a:lnTo>
                    <a:lnTo>
                      <a:pt x="3921" y="2804"/>
                    </a:lnTo>
                    <a:lnTo>
                      <a:pt x="3926" y="2773"/>
                    </a:lnTo>
                    <a:lnTo>
                      <a:pt x="3926" y="2773"/>
                    </a:lnTo>
                    <a:lnTo>
                      <a:pt x="3932" y="2809"/>
                    </a:lnTo>
                    <a:lnTo>
                      <a:pt x="3932" y="2799"/>
                    </a:lnTo>
                    <a:lnTo>
                      <a:pt x="3932" y="2809"/>
                    </a:lnTo>
                    <a:lnTo>
                      <a:pt x="3937" y="2820"/>
                    </a:lnTo>
                    <a:lnTo>
                      <a:pt x="3937" y="2820"/>
                    </a:lnTo>
                    <a:lnTo>
                      <a:pt x="3942" y="2815"/>
                    </a:lnTo>
                    <a:lnTo>
                      <a:pt x="3942" y="2794"/>
                    </a:lnTo>
                    <a:lnTo>
                      <a:pt x="3947" y="2799"/>
                    </a:lnTo>
                    <a:lnTo>
                      <a:pt x="3947" y="2809"/>
                    </a:lnTo>
                    <a:lnTo>
                      <a:pt x="3947" y="2809"/>
                    </a:lnTo>
                    <a:lnTo>
                      <a:pt x="3952" y="2809"/>
                    </a:lnTo>
                    <a:lnTo>
                      <a:pt x="3952" y="2804"/>
                    </a:lnTo>
                    <a:lnTo>
                      <a:pt x="3952" y="2809"/>
                    </a:lnTo>
                    <a:lnTo>
                      <a:pt x="3958" y="2820"/>
                    </a:lnTo>
                    <a:lnTo>
                      <a:pt x="3958" y="2820"/>
                    </a:lnTo>
                    <a:lnTo>
                      <a:pt x="3958" y="2825"/>
                    </a:lnTo>
                    <a:lnTo>
                      <a:pt x="3963" y="2830"/>
                    </a:lnTo>
                    <a:lnTo>
                      <a:pt x="3963" y="2804"/>
                    </a:lnTo>
                    <a:lnTo>
                      <a:pt x="3963" y="2789"/>
                    </a:lnTo>
                    <a:lnTo>
                      <a:pt x="3968" y="2789"/>
                    </a:lnTo>
                    <a:lnTo>
                      <a:pt x="3968" y="2825"/>
                    </a:lnTo>
                    <a:lnTo>
                      <a:pt x="3968" y="2809"/>
                    </a:lnTo>
                    <a:lnTo>
                      <a:pt x="3973" y="2809"/>
                    </a:lnTo>
                    <a:lnTo>
                      <a:pt x="3973" y="2815"/>
                    </a:lnTo>
                    <a:lnTo>
                      <a:pt x="3973" y="2809"/>
                    </a:lnTo>
                    <a:lnTo>
                      <a:pt x="3979" y="2809"/>
                    </a:lnTo>
                    <a:lnTo>
                      <a:pt x="3979" y="2809"/>
                    </a:lnTo>
                    <a:lnTo>
                      <a:pt x="3984" y="2815"/>
                    </a:lnTo>
                    <a:lnTo>
                      <a:pt x="3984" y="2835"/>
                    </a:lnTo>
                    <a:lnTo>
                      <a:pt x="3984" y="2835"/>
                    </a:lnTo>
                    <a:lnTo>
                      <a:pt x="3989" y="2841"/>
                    </a:lnTo>
                    <a:lnTo>
                      <a:pt x="3989" y="2825"/>
                    </a:lnTo>
                    <a:lnTo>
                      <a:pt x="3989" y="2825"/>
                    </a:lnTo>
                    <a:lnTo>
                      <a:pt x="3994" y="2830"/>
                    </a:lnTo>
                    <a:lnTo>
                      <a:pt x="3994" y="2841"/>
                    </a:lnTo>
                    <a:lnTo>
                      <a:pt x="3994" y="2804"/>
                    </a:lnTo>
                    <a:lnTo>
                      <a:pt x="3999" y="2794"/>
                    </a:lnTo>
                    <a:lnTo>
                      <a:pt x="3999" y="2804"/>
                    </a:lnTo>
                    <a:lnTo>
                      <a:pt x="3999" y="2825"/>
                    </a:lnTo>
                    <a:lnTo>
                      <a:pt x="4005" y="2820"/>
                    </a:lnTo>
                    <a:lnTo>
                      <a:pt x="4005" y="2820"/>
                    </a:lnTo>
                    <a:lnTo>
                      <a:pt x="4005" y="2820"/>
                    </a:lnTo>
                    <a:lnTo>
                      <a:pt x="4010" y="2835"/>
                    </a:lnTo>
                    <a:lnTo>
                      <a:pt x="4010" y="2846"/>
                    </a:lnTo>
                    <a:lnTo>
                      <a:pt x="4010" y="2846"/>
                    </a:lnTo>
                    <a:lnTo>
                      <a:pt x="4015" y="2841"/>
                    </a:lnTo>
                    <a:lnTo>
                      <a:pt x="4015" y="2825"/>
                    </a:lnTo>
                    <a:lnTo>
                      <a:pt x="4015" y="2820"/>
                    </a:lnTo>
                    <a:lnTo>
                      <a:pt x="4020" y="2742"/>
                    </a:lnTo>
                    <a:lnTo>
                      <a:pt x="4020" y="2721"/>
                    </a:lnTo>
                    <a:lnTo>
                      <a:pt x="4020" y="2757"/>
                    </a:lnTo>
                    <a:lnTo>
                      <a:pt x="4025" y="2815"/>
                    </a:lnTo>
                    <a:lnTo>
                      <a:pt x="4025" y="2773"/>
                    </a:lnTo>
                    <a:lnTo>
                      <a:pt x="4025" y="2778"/>
                    </a:lnTo>
                    <a:lnTo>
                      <a:pt x="4031" y="2825"/>
                    </a:lnTo>
                    <a:lnTo>
                      <a:pt x="4031" y="2752"/>
                    </a:lnTo>
                    <a:lnTo>
                      <a:pt x="4031" y="2752"/>
                    </a:lnTo>
                    <a:lnTo>
                      <a:pt x="4036" y="2804"/>
                    </a:lnTo>
                    <a:lnTo>
                      <a:pt x="4036" y="2773"/>
                    </a:lnTo>
                    <a:lnTo>
                      <a:pt x="4036" y="2768"/>
                    </a:lnTo>
                    <a:lnTo>
                      <a:pt x="4041" y="2773"/>
                    </a:lnTo>
                    <a:lnTo>
                      <a:pt x="4041" y="2815"/>
                    </a:lnTo>
                    <a:lnTo>
                      <a:pt x="4041" y="2799"/>
                    </a:lnTo>
                    <a:lnTo>
                      <a:pt x="4046" y="2804"/>
                    </a:lnTo>
                    <a:lnTo>
                      <a:pt x="4046" y="2835"/>
                    </a:lnTo>
                    <a:lnTo>
                      <a:pt x="4046" y="2841"/>
                    </a:lnTo>
                    <a:lnTo>
                      <a:pt x="4051" y="2835"/>
                    </a:lnTo>
                    <a:lnTo>
                      <a:pt x="4051" y="2825"/>
                    </a:lnTo>
                    <a:lnTo>
                      <a:pt x="4051" y="2830"/>
                    </a:lnTo>
                    <a:lnTo>
                      <a:pt x="4057" y="2846"/>
                    </a:lnTo>
                    <a:lnTo>
                      <a:pt x="4057" y="2841"/>
                    </a:lnTo>
                    <a:lnTo>
                      <a:pt x="4057" y="2815"/>
                    </a:lnTo>
                    <a:lnTo>
                      <a:pt x="4062" y="2799"/>
                    </a:lnTo>
                    <a:lnTo>
                      <a:pt x="4062" y="2799"/>
                    </a:lnTo>
                    <a:lnTo>
                      <a:pt x="4062" y="2794"/>
                    </a:lnTo>
                    <a:lnTo>
                      <a:pt x="4067" y="2757"/>
                    </a:lnTo>
                    <a:lnTo>
                      <a:pt x="4067" y="2763"/>
                    </a:lnTo>
                    <a:lnTo>
                      <a:pt x="4067" y="2804"/>
                    </a:lnTo>
                    <a:lnTo>
                      <a:pt x="4072" y="2789"/>
                    </a:lnTo>
                    <a:lnTo>
                      <a:pt x="4072" y="2783"/>
                    </a:lnTo>
                    <a:lnTo>
                      <a:pt x="4072" y="2809"/>
                    </a:lnTo>
                    <a:lnTo>
                      <a:pt x="4077" y="2789"/>
                    </a:lnTo>
                    <a:lnTo>
                      <a:pt x="4077" y="2773"/>
                    </a:lnTo>
                    <a:lnTo>
                      <a:pt x="4077" y="2799"/>
                    </a:lnTo>
                    <a:lnTo>
                      <a:pt x="4083" y="2830"/>
                    </a:lnTo>
                    <a:lnTo>
                      <a:pt x="4083" y="2794"/>
                    </a:lnTo>
                    <a:lnTo>
                      <a:pt x="4083" y="2794"/>
                    </a:lnTo>
                    <a:lnTo>
                      <a:pt x="4088" y="2835"/>
                    </a:lnTo>
                    <a:lnTo>
                      <a:pt x="4088" y="2789"/>
                    </a:lnTo>
                    <a:lnTo>
                      <a:pt x="4088" y="2778"/>
                    </a:lnTo>
                    <a:lnTo>
                      <a:pt x="4093" y="2804"/>
                    </a:lnTo>
                    <a:lnTo>
                      <a:pt x="4093" y="2783"/>
                    </a:lnTo>
                    <a:lnTo>
                      <a:pt x="4093" y="2768"/>
                    </a:lnTo>
                    <a:lnTo>
                      <a:pt x="4098" y="2799"/>
                    </a:lnTo>
                    <a:lnTo>
                      <a:pt x="4098" y="2778"/>
                    </a:lnTo>
                    <a:lnTo>
                      <a:pt x="4104" y="2768"/>
                    </a:lnTo>
                    <a:lnTo>
                      <a:pt x="4104" y="2794"/>
                    </a:lnTo>
                    <a:lnTo>
                      <a:pt x="4104" y="2794"/>
                    </a:lnTo>
                    <a:lnTo>
                      <a:pt x="4109" y="2794"/>
                    </a:lnTo>
                    <a:lnTo>
                      <a:pt x="4109" y="2804"/>
                    </a:lnTo>
                    <a:lnTo>
                      <a:pt x="4114" y="2752"/>
                    </a:lnTo>
                    <a:lnTo>
                      <a:pt x="4114" y="2747"/>
                    </a:lnTo>
                    <a:lnTo>
                      <a:pt x="4114" y="2778"/>
                    </a:lnTo>
                    <a:lnTo>
                      <a:pt x="4119" y="2778"/>
                    </a:lnTo>
                    <a:lnTo>
                      <a:pt x="4119" y="2773"/>
                    </a:lnTo>
                    <a:lnTo>
                      <a:pt x="4119" y="2664"/>
                    </a:lnTo>
                    <a:lnTo>
                      <a:pt x="4124" y="1946"/>
                    </a:lnTo>
                    <a:lnTo>
                      <a:pt x="4124" y="1935"/>
                    </a:lnTo>
                    <a:lnTo>
                      <a:pt x="4130" y="2435"/>
                    </a:lnTo>
                    <a:lnTo>
                      <a:pt x="4130" y="2258"/>
                    </a:lnTo>
                    <a:lnTo>
                      <a:pt x="4130" y="2258"/>
                    </a:lnTo>
                    <a:lnTo>
                      <a:pt x="4135" y="2627"/>
                    </a:lnTo>
                    <a:lnTo>
                      <a:pt x="4135" y="2430"/>
                    </a:lnTo>
                    <a:lnTo>
                      <a:pt x="4135" y="2430"/>
                    </a:lnTo>
                    <a:lnTo>
                      <a:pt x="4140" y="2653"/>
                    </a:lnTo>
                    <a:lnTo>
                      <a:pt x="4140" y="2664"/>
                    </a:lnTo>
                    <a:lnTo>
                      <a:pt x="4145" y="2664"/>
                    </a:lnTo>
                    <a:lnTo>
                      <a:pt x="4145" y="2648"/>
                    </a:lnTo>
                    <a:lnTo>
                      <a:pt x="4145" y="2419"/>
                    </a:lnTo>
                    <a:lnTo>
                      <a:pt x="4150" y="2430"/>
                    </a:lnTo>
                    <a:lnTo>
                      <a:pt x="4150" y="2711"/>
                    </a:lnTo>
                    <a:lnTo>
                      <a:pt x="4150" y="2617"/>
                    </a:lnTo>
                    <a:lnTo>
                      <a:pt x="4156" y="2617"/>
                    </a:lnTo>
                    <a:lnTo>
                      <a:pt x="4156" y="1701"/>
                    </a:lnTo>
                    <a:lnTo>
                      <a:pt x="4161" y="0"/>
                    </a:lnTo>
                    <a:lnTo>
                      <a:pt x="4161" y="99"/>
                    </a:lnTo>
                    <a:lnTo>
                      <a:pt x="4161" y="2258"/>
                    </a:lnTo>
                    <a:lnTo>
                      <a:pt x="4166" y="1618"/>
                    </a:lnTo>
                    <a:lnTo>
                      <a:pt x="4166" y="1681"/>
                    </a:lnTo>
                    <a:lnTo>
                      <a:pt x="4166" y="2164"/>
                    </a:lnTo>
                    <a:lnTo>
                      <a:pt x="4171" y="1420"/>
                    </a:lnTo>
                    <a:lnTo>
                      <a:pt x="4171" y="1478"/>
                    </a:lnTo>
                    <a:lnTo>
                      <a:pt x="4176" y="2492"/>
                    </a:lnTo>
                    <a:lnTo>
                      <a:pt x="4176" y="2222"/>
                    </a:lnTo>
                    <a:lnTo>
                      <a:pt x="4176" y="2227"/>
                    </a:lnTo>
                    <a:lnTo>
                      <a:pt x="4182" y="2466"/>
                    </a:lnTo>
                    <a:lnTo>
                      <a:pt x="4182" y="2050"/>
                    </a:lnTo>
                    <a:lnTo>
                      <a:pt x="4187" y="2076"/>
                    </a:lnTo>
                    <a:lnTo>
                      <a:pt x="4187" y="2607"/>
                    </a:lnTo>
                    <a:lnTo>
                      <a:pt x="4187" y="2471"/>
                    </a:lnTo>
                    <a:lnTo>
                      <a:pt x="4192" y="2487"/>
                    </a:lnTo>
                    <a:lnTo>
                      <a:pt x="4192" y="2659"/>
                    </a:lnTo>
                    <a:lnTo>
                      <a:pt x="4192" y="2627"/>
                    </a:lnTo>
                    <a:lnTo>
                      <a:pt x="4197" y="2674"/>
                    </a:lnTo>
                    <a:lnTo>
                      <a:pt x="4197" y="2742"/>
                    </a:lnTo>
                    <a:lnTo>
                      <a:pt x="4202" y="2726"/>
                    </a:lnTo>
                    <a:lnTo>
                      <a:pt x="4202" y="2747"/>
                    </a:lnTo>
                    <a:lnTo>
                      <a:pt x="4202" y="2726"/>
                    </a:lnTo>
                    <a:lnTo>
                      <a:pt x="4208" y="2690"/>
                    </a:lnTo>
                    <a:lnTo>
                      <a:pt x="4208" y="2700"/>
                    </a:lnTo>
                    <a:lnTo>
                      <a:pt x="4213" y="2773"/>
                    </a:lnTo>
                    <a:lnTo>
                      <a:pt x="4213" y="2778"/>
                    </a:lnTo>
                    <a:lnTo>
                      <a:pt x="4213" y="2659"/>
                    </a:lnTo>
                    <a:lnTo>
                      <a:pt x="4218" y="2508"/>
                    </a:lnTo>
                    <a:lnTo>
                      <a:pt x="4218" y="2492"/>
                    </a:lnTo>
                    <a:lnTo>
                      <a:pt x="4218" y="2518"/>
                    </a:lnTo>
                    <a:lnTo>
                      <a:pt x="4223" y="2643"/>
                    </a:lnTo>
                    <a:lnTo>
                      <a:pt x="4223" y="2617"/>
                    </a:lnTo>
                    <a:lnTo>
                      <a:pt x="4229" y="2638"/>
                    </a:lnTo>
                    <a:lnTo>
                      <a:pt x="4229" y="2679"/>
                    </a:lnTo>
                    <a:lnTo>
                      <a:pt x="4229" y="2653"/>
                    </a:lnTo>
                    <a:lnTo>
                      <a:pt x="4234" y="2721"/>
                    </a:lnTo>
                    <a:lnTo>
                      <a:pt x="4234" y="2789"/>
                    </a:lnTo>
                    <a:lnTo>
                      <a:pt x="4234" y="2789"/>
                    </a:lnTo>
                    <a:lnTo>
                      <a:pt x="4239" y="2809"/>
                    </a:lnTo>
                    <a:lnTo>
                      <a:pt x="4239" y="2825"/>
                    </a:lnTo>
                    <a:lnTo>
                      <a:pt x="4244" y="2825"/>
                    </a:lnTo>
                    <a:lnTo>
                      <a:pt x="4244" y="2846"/>
                    </a:lnTo>
                    <a:lnTo>
                      <a:pt x="4244" y="2815"/>
                    </a:lnTo>
                    <a:lnTo>
                      <a:pt x="4249" y="2815"/>
                    </a:lnTo>
                    <a:lnTo>
                      <a:pt x="4249" y="2841"/>
                    </a:lnTo>
                    <a:lnTo>
                      <a:pt x="4255" y="2835"/>
                    </a:lnTo>
                    <a:lnTo>
                      <a:pt x="4255" y="2841"/>
                    </a:lnTo>
                    <a:lnTo>
                      <a:pt x="4255" y="2815"/>
                    </a:lnTo>
                    <a:lnTo>
                      <a:pt x="4260" y="2809"/>
                    </a:lnTo>
                    <a:lnTo>
                      <a:pt x="4260" y="2835"/>
                    </a:lnTo>
                    <a:lnTo>
                      <a:pt x="4260" y="2778"/>
                    </a:lnTo>
                    <a:lnTo>
                      <a:pt x="4265" y="2674"/>
                    </a:lnTo>
                    <a:lnTo>
                      <a:pt x="4265" y="2674"/>
                    </a:lnTo>
                    <a:lnTo>
                      <a:pt x="4270" y="2726"/>
                    </a:lnTo>
                    <a:lnTo>
                      <a:pt x="4270" y="2757"/>
                    </a:lnTo>
                    <a:lnTo>
                      <a:pt x="4270" y="2752"/>
                    </a:lnTo>
                    <a:lnTo>
                      <a:pt x="4275" y="2794"/>
                    </a:lnTo>
                    <a:lnTo>
                      <a:pt x="4275" y="2705"/>
                    </a:lnTo>
                    <a:lnTo>
                      <a:pt x="4281" y="2705"/>
                    </a:lnTo>
                    <a:lnTo>
                      <a:pt x="4281" y="2768"/>
                    </a:lnTo>
                    <a:lnTo>
                      <a:pt x="4281" y="2783"/>
                    </a:lnTo>
                    <a:lnTo>
                      <a:pt x="4286" y="2778"/>
                    </a:lnTo>
                    <a:lnTo>
                      <a:pt x="4286" y="2794"/>
                    </a:lnTo>
                    <a:lnTo>
                      <a:pt x="4286" y="2763"/>
                    </a:lnTo>
                    <a:lnTo>
                      <a:pt x="4291" y="2763"/>
                    </a:lnTo>
                    <a:lnTo>
                      <a:pt x="4291" y="2820"/>
                    </a:lnTo>
                    <a:lnTo>
                      <a:pt x="4296" y="2768"/>
                    </a:lnTo>
                    <a:lnTo>
                      <a:pt x="4296" y="2669"/>
                    </a:lnTo>
                    <a:lnTo>
                      <a:pt x="4296" y="2643"/>
                    </a:lnTo>
                    <a:lnTo>
                      <a:pt x="4301" y="2669"/>
                    </a:lnTo>
                    <a:lnTo>
                      <a:pt x="4301" y="2716"/>
                    </a:lnTo>
                    <a:lnTo>
                      <a:pt x="4307" y="2726"/>
                    </a:lnTo>
                    <a:lnTo>
                      <a:pt x="4307" y="2737"/>
                    </a:lnTo>
                    <a:lnTo>
                      <a:pt x="4307" y="2768"/>
                    </a:lnTo>
                    <a:lnTo>
                      <a:pt x="4312" y="2747"/>
                    </a:lnTo>
                    <a:lnTo>
                      <a:pt x="4312" y="2747"/>
                    </a:lnTo>
                    <a:lnTo>
                      <a:pt x="4317" y="2773"/>
                    </a:lnTo>
                    <a:lnTo>
                      <a:pt x="4317" y="2789"/>
                    </a:lnTo>
                    <a:lnTo>
                      <a:pt x="4317" y="2752"/>
                    </a:lnTo>
                    <a:lnTo>
                      <a:pt x="4322" y="2757"/>
                    </a:lnTo>
                    <a:lnTo>
                      <a:pt x="4322" y="2783"/>
                    </a:lnTo>
                    <a:lnTo>
                      <a:pt x="4322" y="2768"/>
                    </a:lnTo>
                    <a:lnTo>
                      <a:pt x="4327" y="2773"/>
                    </a:lnTo>
                    <a:lnTo>
                      <a:pt x="4327" y="2778"/>
                    </a:lnTo>
                    <a:lnTo>
                      <a:pt x="4333" y="2778"/>
                    </a:lnTo>
                    <a:lnTo>
                      <a:pt x="4333" y="2789"/>
                    </a:lnTo>
                    <a:lnTo>
                      <a:pt x="4333" y="2737"/>
                    </a:lnTo>
                    <a:lnTo>
                      <a:pt x="4338" y="2726"/>
                    </a:lnTo>
                    <a:lnTo>
                      <a:pt x="4338" y="2737"/>
                    </a:lnTo>
                    <a:lnTo>
                      <a:pt x="4343" y="2778"/>
                    </a:lnTo>
                    <a:lnTo>
                      <a:pt x="4343" y="2757"/>
                    </a:lnTo>
                    <a:lnTo>
                      <a:pt x="4343" y="2768"/>
                    </a:lnTo>
                    <a:lnTo>
                      <a:pt x="4348" y="2789"/>
                    </a:lnTo>
                    <a:lnTo>
                      <a:pt x="4348" y="2763"/>
                    </a:lnTo>
                    <a:lnTo>
                      <a:pt x="4348" y="2757"/>
                    </a:lnTo>
                    <a:lnTo>
                      <a:pt x="4353" y="2783"/>
                    </a:lnTo>
                    <a:lnTo>
                      <a:pt x="4353" y="2731"/>
                    </a:lnTo>
                    <a:lnTo>
                      <a:pt x="4359" y="2534"/>
                    </a:lnTo>
                    <a:lnTo>
                      <a:pt x="4359" y="2445"/>
                    </a:lnTo>
                    <a:lnTo>
                      <a:pt x="4359" y="2450"/>
                    </a:lnTo>
                    <a:lnTo>
                      <a:pt x="4364" y="2539"/>
                    </a:lnTo>
                    <a:lnTo>
                      <a:pt x="4364" y="2565"/>
                    </a:lnTo>
                    <a:lnTo>
                      <a:pt x="4369" y="2607"/>
                    </a:lnTo>
                    <a:lnTo>
                      <a:pt x="4369" y="2497"/>
                    </a:lnTo>
                    <a:lnTo>
                      <a:pt x="4369" y="2456"/>
                    </a:lnTo>
                    <a:lnTo>
                      <a:pt x="4374" y="2492"/>
                    </a:lnTo>
                    <a:lnTo>
                      <a:pt x="4374" y="2586"/>
                    </a:lnTo>
                    <a:lnTo>
                      <a:pt x="4380" y="2643"/>
                    </a:lnTo>
                    <a:lnTo>
                      <a:pt x="4380" y="2705"/>
                    </a:lnTo>
                    <a:lnTo>
                      <a:pt x="4380" y="2700"/>
                    </a:lnTo>
                    <a:lnTo>
                      <a:pt x="4385" y="2711"/>
                    </a:lnTo>
                    <a:lnTo>
                      <a:pt x="4385" y="2705"/>
                    </a:lnTo>
                    <a:lnTo>
                      <a:pt x="4385" y="2716"/>
                    </a:lnTo>
                    <a:lnTo>
                      <a:pt x="4390" y="2789"/>
                    </a:lnTo>
                    <a:lnTo>
                      <a:pt x="4390" y="2768"/>
                    </a:lnTo>
                    <a:lnTo>
                      <a:pt x="4395" y="2768"/>
                    </a:lnTo>
                    <a:lnTo>
                      <a:pt x="4395" y="2773"/>
                    </a:lnTo>
                    <a:lnTo>
                      <a:pt x="4395" y="2799"/>
                    </a:lnTo>
                    <a:lnTo>
                      <a:pt x="4400" y="2783"/>
                    </a:lnTo>
                    <a:lnTo>
                      <a:pt x="4400" y="2789"/>
                    </a:lnTo>
                    <a:lnTo>
                      <a:pt x="4406" y="2690"/>
                    </a:lnTo>
                    <a:lnTo>
                      <a:pt x="4406" y="2581"/>
                    </a:lnTo>
                    <a:lnTo>
                      <a:pt x="4406" y="2549"/>
                    </a:lnTo>
                    <a:lnTo>
                      <a:pt x="4411" y="2565"/>
                    </a:lnTo>
                    <a:lnTo>
                      <a:pt x="4411" y="2638"/>
                    </a:lnTo>
                    <a:lnTo>
                      <a:pt x="4416" y="2617"/>
                    </a:lnTo>
                    <a:lnTo>
                      <a:pt x="4416" y="2133"/>
                    </a:lnTo>
                    <a:lnTo>
                      <a:pt x="4416" y="1920"/>
                    </a:lnTo>
                    <a:lnTo>
                      <a:pt x="4421" y="1946"/>
                    </a:lnTo>
                    <a:lnTo>
                      <a:pt x="4421" y="2170"/>
                    </a:lnTo>
                    <a:lnTo>
                      <a:pt x="4426" y="2190"/>
                    </a:lnTo>
                    <a:lnTo>
                      <a:pt x="4426" y="2279"/>
                    </a:lnTo>
                    <a:lnTo>
                      <a:pt x="4426" y="2284"/>
                    </a:lnTo>
                    <a:lnTo>
                      <a:pt x="4432" y="2248"/>
                    </a:lnTo>
                    <a:lnTo>
                      <a:pt x="4432" y="2300"/>
                    </a:lnTo>
                    <a:lnTo>
                      <a:pt x="4432" y="2419"/>
                    </a:lnTo>
                    <a:lnTo>
                      <a:pt x="4437" y="2513"/>
                    </a:lnTo>
                    <a:lnTo>
                      <a:pt x="4437" y="2523"/>
                    </a:lnTo>
                    <a:lnTo>
                      <a:pt x="4442" y="2528"/>
                    </a:lnTo>
                    <a:lnTo>
                      <a:pt x="4442" y="2393"/>
                    </a:lnTo>
                    <a:lnTo>
                      <a:pt x="4442" y="2393"/>
                    </a:lnTo>
                    <a:lnTo>
                      <a:pt x="4447" y="2570"/>
                    </a:lnTo>
                    <a:lnTo>
                      <a:pt x="4447" y="2581"/>
                    </a:lnTo>
                    <a:lnTo>
                      <a:pt x="4452" y="2581"/>
                    </a:lnTo>
                    <a:lnTo>
                      <a:pt x="4452" y="2679"/>
                    </a:lnTo>
                    <a:lnTo>
                      <a:pt x="4452" y="2690"/>
                    </a:lnTo>
                    <a:lnTo>
                      <a:pt x="4458" y="2685"/>
                    </a:lnTo>
                    <a:lnTo>
                      <a:pt x="4458" y="2742"/>
                    </a:lnTo>
                    <a:lnTo>
                      <a:pt x="4463" y="2778"/>
                    </a:lnTo>
                    <a:lnTo>
                      <a:pt x="4463" y="2763"/>
                    </a:lnTo>
                    <a:lnTo>
                      <a:pt x="4463" y="2778"/>
                    </a:lnTo>
                    <a:lnTo>
                      <a:pt x="4468" y="2794"/>
                    </a:lnTo>
                    <a:lnTo>
                      <a:pt x="4468" y="2799"/>
                    </a:lnTo>
                    <a:lnTo>
                      <a:pt x="4473" y="2820"/>
                    </a:lnTo>
                    <a:lnTo>
                      <a:pt x="4473" y="2830"/>
                    </a:lnTo>
                    <a:lnTo>
                      <a:pt x="4473" y="2841"/>
                    </a:lnTo>
                    <a:lnTo>
                      <a:pt x="4478" y="2851"/>
                    </a:lnTo>
                    <a:lnTo>
                      <a:pt x="4478" y="2861"/>
                    </a:lnTo>
                    <a:lnTo>
                      <a:pt x="4484" y="2830"/>
                    </a:lnTo>
                    <a:lnTo>
                      <a:pt x="4484" y="2825"/>
                    </a:lnTo>
                    <a:lnTo>
                      <a:pt x="4484" y="2830"/>
                    </a:lnTo>
                    <a:lnTo>
                      <a:pt x="4489" y="2830"/>
                    </a:lnTo>
                    <a:lnTo>
                      <a:pt x="4489" y="2830"/>
                    </a:lnTo>
                    <a:lnTo>
                      <a:pt x="4489" y="2825"/>
                    </a:lnTo>
                    <a:lnTo>
                      <a:pt x="4494" y="2825"/>
                    </a:lnTo>
                    <a:lnTo>
                      <a:pt x="4494" y="2846"/>
                    </a:lnTo>
                    <a:lnTo>
                      <a:pt x="4499" y="2825"/>
                    </a:lnTo>
                    <a:lnTo>
                      <a:pt x="4499" y="2809"/>
                    </a:lnTo>
                    <a:lnTo>
                      <a:pt x="4499" y="2809"/>
                    </a:lnTo>
                    <a:lnTo>
                      <a:pt x="4505" y="2825"/>
                    </a:lnTo>
                    <a:lnTo>
                      <a:pt x="4505" y="2809"/>
                    </a:lnTo>
                    <a:lnTo>
                      <a:pt x="4510" y="2809"/>
                    </a:lnTo>
                    <a:lnTo>
                      <a:pt x="4510" y="2783"/>
                    </a:lnTo>
                    <a:lnTo>
                      <a:pt x="4510" y="2773"/>
                    </a:lnTo>
                    <a:lnTo>
                      <a:pt x="4515" y="2799"/>
                    </a:lnTo>
                    <a:lnTo>
                      <a:pt x="4515" y="2768"/>
                    </a:lnTo>
                    <a:lnTo>
                      <a:pt x="4520" y="2768"/>
                    </a:lnTo>
                    <a:lnTo>
                      <a:pt x="4520" y="2653"/>
                    </a:lnTo>
                    <a:lnTo>
                      <a:pt x="4520" y="2216"/>
                    </a:lnTo>
                    <a:lnTo>
                      <a:pt x="4525" y="2216"/>
                    </a:lnTo>
                    <a:lnTo>
                      <a:pt x="4525" y="2565"/>
                    </a:lnTo>
                    <a:lnTo>
                      <a:pt x="4531" y="2170"/>
                    </a:lnTo>
                    <a:lnTo>
                      <a:pt x="4531" y="2170"/>
                    </a:lnTo>
                    <a:lnTo>
                      <a:pt x="4531" y="2404"/>
                    </a:lnTo>
                    <a:lnTo>
                      <a:pt x="4536" y="1961"/>
                    </a:lnTo>
                    <a:lnTo>
                      <a:pt x="4536" y="2008"/>
                    </a:lnTo>
                    <a:lnTo>
                      <a:pt x="4541" y="2643"/>
                    </a:lnTo>
                    <a:lnTo>
                      <a:pt x="4541" y="2523"/>
                    </a:lnTo>
                    <a:lnTo>
                      <a:pt x="4541" y="2570"/>
                    </a:lnTo>
                    <a:lnTo>
                      <a:pt x="4546" y="2669"/>
                    </a:lnTo>
                    <a:lnTo>
                      <a:pt x="4546" y="2622"/>
                    </a:lnTo>
                    <a:lnTo>
                      <a:pt x="4551" y="2679"/>
                    </a:lnTo>
                    <a:lnTo>
                      <a:pt x="4551" y="2799"/>
                    </a:lnTo>
                    <a:lnTo>
                      <a:pt x="4551" y="2804"/>
                    </a:lnTo>
                    <a:lnTo>
                      <a:pt x="4557" y="2804"/>
                    </a:lnTo>
                    <a:lnTo>
                      <a:pt x="4557" y="2794"/>
                    </a:lnTo>
                    <a:lnTo>
                      <a:pt x="4562" y="2804"/>
                    </a:lnTo>
                    <a:lnTo>
                      <a:pt x="4562" y="2825"/>
                    </a:lnTo>
                    <a:lnTo>
                      <a:pt x="4562" y="2835"/>
                    </a:lnTo>
                    <a:lnTo>
                      <a:pt x="4567" y="2820"/>
                    </a:lnTo>
                    <a:lnTo>
                      <a:pt x="4567" y="2820"/>
                    </a:lnTo>
                    <a:lnTo>
                      <a:pt x="4572" y="2835"/>
                    </a:lnTo>
                    <a:lnTo>
                      <a:pt x="4572" y="2835"/>
                    </a:lnTo>
                    <a:lnTo>
                      <a:pt x="4572" y="2841"/>
                    </a:lnTo>
                    <a:lnTo>
                      <a:pt x="4577" y="2825"/>
                    </a:lnTo>
                    <a:lnTo>
                      <a:pt x="4577" y="2820"/>
                    </a:lnTo>
                    <a:lnTo>
                      <a:pt x="4583" y="2830"/>
                    </a:lnTo>
                    <a:lnTo>
                      <a:pt x="4583" y="2804"/>
                    </a:lnTo>
                    <a:lnTo>
                      <a:pt x="4583" y="2804"/>
                    </a:lnTo>
                    <a:lnTo>
                      <a:pt x="4588" y="2820"/>
                    </a:lnTo>
                    <a:lnTo>
                      <a:pt x="4588" y="2820"/>
                    </a:lnTo>
                    <a:lnTo>
                      <a:pt x="4593" y="2841"/>
                    </a:lnTo>
                    <a:lnTo>
                      <a:pt x="4593" y="2815"/>
                    </a:lnTo>
                    <a:lnTo>
                      <a:pt x="4593" y="2815"/>
                    </a:lnTo>
                    <a:lnTo>
                      <a:pt x="4598" y="2841"/>
                    </a:lnTo>
                    <a:lnTo>
                      <a:pt x="4598" y="2825"/>
                    </a:lnTo>
                    <a:lnTo>
                      <a:pt x="4603" y="2825"/>
                    </a:lnTo>
                    <a:lnTo>
                      <a:pt x="4603" y="2825"/>
                    </a:lnTo>
                    <a:lnTo>
                      <a:pt x="4603" y="2825"/>
                    </a:lnTo>
                    <a:lnTo>
                      <a:pt x="4609" y="2825"/>
                    </a:lnTo>
                    <a:lnTo>
                      <a:pt x="4609" y="2825"/>
                    </a:lnTo>
                    <a:lnTo>
                      <a:pt x="4614" y="2825"/>
                    </a:lnTo>
                    <a:lnTo>
                      <a:pt x="4614" y="2830"/>
                    </a:lnTo>
                    <a:lnTo>
                      <a:pt x="4614" y="2815"/>
                    </a:lnTo>
                    <a:lnTo>
                      <a:pt x="4619" y="2815"/>
                    </a:lnTo>
                    <a:lnTo>
                      <a:pt x="4619" y="2825"/>
                    </a:lnTo>
                    <a:lnTo>
                      <a:pt x="4624" y="2825"/>
                    </a:lnTo>
                    <a:lnTo>
                      <a:pt x="4624" y="2820"/>
                    </a:lnTo>
                    <a:lnTo>
                      <a:pt x="4624" y="2815"/>
                    </a:lnTo>
                    <a:lnTo>
                      <a:pt x="4629" y="2830"/>
                    </a:lnTo>
                    <a:lnTo>
                      <a:pt x="4629" y="2815"/>
                    </a:lnTo>
                    <a:lnTo>
                      <a:pt x="4635" y="2815"/>
                    </a:lnTo>
                    <a:lnTo>
                      <a:pt x="4635" y="2820"/>
                    </a:lnTo>
                    <a:lnTo>
                      <a:pt x="4635" y="2835"/>
                    </a:lnTo>
                    <a:lnTo>
                      <a:pt x="4640" y="2825"/>
                    </a:lnTo>
                    <a:lnTo>
                      <a:pt x="4640" y="2815"/>
                    </a:lnTo>
                    <a:lnTo>
                      <a:pt x="4645" y="2794"/>
                    </a:lnTo>
                    <a:lnTo>
                      <a:pt x="4645" y="2799"/>
                    </a:lnTo>
                    <a:lnTo>
                      <a:pt x="4645" y="2820"/>
                    </a:lnTo>
                    <a:lnTo>
                      <a:pt x="4650" y="2815"/>
                    </a:lnTo>
                    <a:lnTo>
                      <a:pt x="4650" y="2815"/>
                    </a:lnTo>
                    <a:lnTo>
                      <a:pt x="4656" y="2825"/>
                    </a:lnTo>
                    <a:lnTo>
                      <a:pt x="4656" y="2830"/>
                    </a:lnTo>
                    <a:lnTo>
                      <a:pt x="4656" y="2820"/>
                    </a:lnTo>
                    <a:lnTo>
                      <a:pt x="4661" y="2804"/>
                    </a:lnTo>
                    <a:lnTo>
                      <a:pt x="4661" y="2820"/>
                    </a:lnTo>
                    <a:lnTo>
                      <a:pt x="4666" y="2815"/>
                    </a:lnTo>
                    <a:lnTo>
                      <a:pt x="4666" y="2830"/>
                    </a:lnTo>
                    <a:lnTo>
                      <a:pt x="4666" y="2820"/>
                    </a:lnTo>
                    <a:lnTo>
                      <a:pt x="4671" y="2809"/>
                    </a:lnTo>
                    <a:lnTo>
                      <a:pt x="4671" y="2809"/>
                    </a:lnTo>
                    <a:lnTo>
                      <a:pt x="4676" y="2825"/>
                    </a:lnTo>
                    <a:lnTo>
                      <a:pt x="4676" y="2835"/>
                    </a:lnTo>
                    <a:lnTo>
                      <a:pt x="4676" y="2815"/>
                    </a:lnTo>
                    <a:lnTo>
                      <a:pt x="4682" y="2815"/>
                    </a:lnTo>
                    <a:lnTo>
                      <a:pt x="4682" y="2841"/>
                    </a:lnTo>
                    <a:lnTo>
                      <a:pt x="4687" y="2830"/>
                    </a:lnTo>
                    <a:lnTo>
                      <a:pt x="4687" y="2835"/>
                    </a:lnTo>
                    <a:lnTo>
                      <a:pt x="4687" y="2841"/>
                    </a:lnTo>
                    <a:lnTo>
                      <a:pt x="4692" y="2825"/>
                    </a:lnTo>
                    <a:lnTo>
                      <a:pt x="4692" y="2825"/>
                    </a:lnTo>
                    <a:lnTo>
                      <a:pt x="4697" y="2825"/>
                    </a:lnTo>
                    <a:lnTo>
                      <a:pt x="4697" y="2830"/>
                    </a:lnTo>
                    <a:lnTo>
                      <a:pt x="4697" y="2825"/>
                    </a:lnTo>
                    <a:lnTo>
                      <a:pt x="4702" y="2809"/>
                    </a:lnTo>
                    <a:lnTo>
                      <a:pt x="4702" y="2809"/>
                    </a:lnTo>
                    <a:lnTo>
                      <a:pt x="4708" y="2825"/>
                    </a:lnTo>
                    <a:lnTo>
                      <a:pt x="4708" y="2820"/>
                    </a:lnTo>
                    <a:lnTo>
                      <a:pt x="4708" y="2809"/>
                    </a:lnTo>
                    <a:lnTo>
                      <a:pt x="4713" y="2809"/>
                    </a:lnTo>
                    <a:lnTo>
                      <a:pt x="4713" y="2820"/>
                    </a:lnTo>
                    <a:lnTo>
                      <a:pt x="4718" y="2825"/>
                    </a:lnTo>
                    <a:lnTo>
                      <a:pt x="4718" y="2820"/>
                    </a:lnTo>
                    <a:lnTo>
                      <a:pt x="4718" y="2815"/>
                    </a:lnTo>
                    <a:lnTo>
                      <a:pt x="4723" y="2809"/>
                    </a:lnTo>
                    <a:lnTo>
                      <a:pt x="4723" y="2825"/>
                    </a:lnTo>
                    <a:lnTo>
                      <a:pt x="4728" y="2815"/>
                    </a:lnTo>
                    <a:lnTo>
                      <a:pt x="4728" y="2794"/>
                    </a:lnTo>
                    <a:lnTo>
                      <a:pt x="4728" y="2799"/>
                    </a:lnTo>
                    <a:lnTo>
                      <a:pt x="4734" y="2815"/>
                    </a:lnTo>
                    <a:lnTo>
                      <a:pt x="4734" y="2809"/>
                    </a:lnTo>
                    <a:lnTo>
                      <a:pt x="4739" y="2799"/>
                    </a:lnTo>
                    <a:lnTo>
                      <a:pt x="4739" y="2799"/>
                    </a:lnTo>
                    <a:lnTo>
                      <a:pt x="4739" y="2799"/>
                    </a:lnTo>
                    <a:lnTo>
                      <a:pt x="4744" y="2820"/>
                    </a:lnTo>
                    <a:lnTo>
                      <a:pt x="4744" y="2820"/>
                    </a:lnTo>
                    <a:lnTo>
                      <a:pt x="4749" y="2820"/>
                    </a:lnTo>
                    <a:lnTo>
                      <a:pt x="4749" y="2809"/>
                    </a:lnTo>
                    <a:lnTo>
                      <a:pt x="4749" y="2815"/>
                    </a:lnTo>
                    <a:lnTo>
                      <a:pt x="4754" y="2825"/>
                    </a:lnTo>
                    <a:lnTo>
                      <a:pt x="4754" y="2841"/>
                    </a:lnTo>
                    <a:lnTo>
                      <a:pt x="4760" y="2835"/>
                    </a:lnTo>
                    <a:lnTo>
                      <a:pt x="4760" y="2830"/>
                    </a:lnTo>
                    <a:lnTo>
                      <a:pt x="4760" y="2804"/>
                    </a:lnTo>
                    <a:lnTo>
                      <a:pt x="4765" y="2804"/>
                    </a:lnTo>
                    <a:lnTo>
                      <a:pt x="4765" y="2815"/>
                    </a:lnTo>
                    <a:lnTo>
                      <a:pt x="4770" y="2815"/>
                    </a:lnTo>
                    <a:lnTo>
                      <a:pt x="4770" y="2815"/>
                    </a:lnTo>
                    <a:lnTo>
                      <a:pt x="4775" y="2815"/>
                    </a:lnTo>
                    <a:lnTo>
                      <a:pt x="4775" y="2820"/>
                    </a:lnTo>
                    <a:lnTo>
                      <a:pt x="4775" y="2809"/>
                    </a:lnTo>
                    <a:lnTo>
                      <a:pt x="4781" y="2815"/>
                    </a:lnTo>
                    <a:lnTo>
                      <a:pt x="4781" y="2815"/>
                    </a:lnTo>
                    <a:lnTo>
                      <a:pt x="4786" y="2815"/>
                    </a:lnTo>
                    <a:lnTo>
                      <a:pt x="4786" y="2820"/>
                    </a:lnTo>
                    <a:lnTo>
                      <a:pt x="4786" y="2815"/>
                    </a:lnTo>
                    <a:lnTo>
                      <a:pt x="4791" y="2820"/>
                    </a:lnTo>
                    <a:lnTo>
                      <a:pt x="4791" y="2809"/>
                    </a:lnTo>
                    <a:lnTo>
                      <a:pt x="4796" y="2809"/>
                    </a:lnTo>
                    <a:lnTo>
                      <a:pt x="4796" y="2841"/>
                    </a:lnTo>
                    <a:lnTo>
                      <a:pt x="4796" y="2820"/>
                    </a:lnTo>
                    <a:lnTo>
                      <a:pt x="4801" y="2830"/>
                    </a:lnTo>
                    <a:lnTo>
                      <a:pt x="4801" y="2815"/>
                    </a:lnTo>
                    <a:lnTo>
                      <a:pt x="4807" y="2820"/>
                    </a:lnTo>
                    <a:lnTo>
                      <a:pt x="4807" y="2820"/>
                    </a:lnTo>
                    <a:lnTo>
                      <a:pt x="4807" y="2830"/>
                    </a:lnTo>
                    <a:lnTo>
                      <a:pt x="4812" y="2820"/>
                    </a:lnTo>
                    <a:lnTo>
                      <a:pt x="4812" y="2825"/>
                    </a:lnTo>
                    <a:lnTo>
                      <a:pt x="4817" y="2835"/>
                    </a:lnTo>
                    <a:lnTo>
                      <a:pt x="4817" y="2830"/>
                    </a:lnTo>
                    <a:lnTo>
                      <a:pt x="4817" y="2830"/>
                    </a:lnTo>
                    <a:lnTo>
                      <a:pt x="4822" y="2835"/>
                    </a:lnTo>
                    <a:lnTo>
                      <a:pt x="4822" y="2830"/>
                    </a:lnTo>
                    <a:lnTo>
                      <a:pt x="4827" y="2830"/>
                    </a:lnTo>
                    <a:lnTo>
                      <a:pt x="4827" y="2841"/>
                    </a:lnTo>
                    <a:lnTo>
                      <a:pt x="4833" y="2830"/>
                    </a:lnTo>
                    <a:lnTo>
                      <a:pt x="4833" y="2815"/>
                    </a:lnTo>
                    <a:lnTo>
                      <a:pt x="4833" y="2804"/>
                    </a:lnTo>
                    <a:lnTo>
                      <a:pt x="4838" y="2799"/>
                    </a:lnTo>
                    <a:lnTo>
                      <a:pt x="4838" y="2804"/>
                    </a:lnTo>
                    <a:lnTo>
                      <a:pt x="4843" y="2815"/>
                    </a:lnTo>
                    <a:lnTo>
                      <a:pt x="4843" y="2815"/>
                    </a:lnTo>
                    <a:lnTo>
                      <a:pt x="4843" y="2799"/>
                    </a:lnTo>
                    <a:lnTo>
                      <a:pt x="4848" y="2820"/>
                    </a:lnTo>
                    <a:lnTo>
                      <a:pt x="4848" y="2820"/>
                    </a:lnTo>
                    <a:lnTo>
                      <a:pt x="4853" y="2825"/>
                    </a:lnTo>
                    <a:lnTo>
                      <a:pt x="4853" y="2820"/>
                    </a:lnTo>
                    <a:lnTo>
                      <a:pt x="4853" y="2820"/>
                    </a:lnTo>
                    <a:lnTo>
                      <a:pt x="4859" y="2804"/>
                    </a:lnTo>
                    <a:lnTo>
                      <a:pt x="4859" y="2799"/>
                    </a:lnTo>
                    <a:lnTo>
                      <a:pt x="4864" y="2815"/>
                    </a:lnTo>
                    <a:lnTo>
                      <a:pt x="4864" y="2815"/>
                    </a:lnTo>
                    <a:lnTo>
                      <a:pt x="4864" y="2809"/>
                    </a:lnTo>
                    <a:lnTo>
                      <a:pt x="4869" y="2820"/>
                    </a:lnTo>
                    <a:lnTo>
                      <a:pt x="4869" y="2815"/>
                    </a:lnTo>
                    <a:lnTo>
                      <a:pt x="4874" y="2815"/>
                    </a:lnTo>
                    <a:lnTo>
                      <a:pt x="4874" y="2835"/>
                    </a:lnTo>
                    <a:lnTo>
                      <a:pt x="4879" y="2815"/>
                    </a:lnTo>
                    <a:lnTo>
                      <a:pt x="4879" y="2809"/>
                    </a:lnTo>
                    <a:lnTo>
                      <a:pt x="4879" y="2825"/>
                    </a:lnTo>
                    <a:lnTo>
                      <a:pt x="4885" y="2820"/>
                    </a:lnTo>
                    <a:lnTo>
                      <a:pt x="4885" y="2830"/>
                    </a:lnTo>
                    <a:lnTo>
                      <a:pt x="4890" y="2835"/>
                    </a:lnTo>
                    <a:lnTo>
                      <a:pt x="4890" y="2820"/>
                    </a:lnTo>
                    <a:lnTo>
                      <a:pt x="4890" y="2809"/>
                    </a:lnTo>
                    <a:lnTo>
                      <a:pt x="4895" y="2809"/>
                    </a:lnTo>
                    <a:lnTo>
                      <a:pt x="4895" y="2841"/>
                    </a:lnTo>
                    <a:lnTo>
                      <a:pt x="4900" y="2846"/>
                    </a:lnTo>
                    <a:lnTo>
                      <a:pt x="4900" y="2851"/>
                    </a:lnTo>
                    <a:lnTo>
                      <a:pt x="4900" y="2830"/>
                    </a:lnTo>
                    <a:lnTo>
                      <a:pt x="4906" y="2815"/>
                    </a:lnTo>
                    <a:lnTo>
                      <a:pt x="4906" y="2815"/>
                    </a:lnTo>
                    <a:lnTo>
                      <a:pt x="4911" y="2830"/>
                    </a:lnTo>
                    <a:lnTo>
                      <a:pt x="4911" y="2835"/>
                    </a:lnTo>
                    <a:lnTo>
                      <a:pt x="4916" y="2809"/>
                    </a:lnTo>
                    <a:lnTo>
                      <a:pt x="4916" y="2809"/>
                    </a:lnTo>
                    <a:lnTo>
                      <a:pt x="4916" y="2825"/>
                    </a:lnTo>
                    <a:lnTo>
                      <a:pt x="4921" y="2825"/>
                    </a:lnTo>
                    <a:lnTo>
                      <a:pt x="4921" y="2794"/>
                    </a:lnTo>
                    <a:lnTo>
                      <a:pt x="4926" y="2794"/>
                    </a:lnTo>
                    <a:lnTo>
                      <a:pt x="4926" y="2809"/>
                    </a:lnTo>
                    <a:lnTo>
                      <a:pt x="4926" y="2804"/>
                    </a:lnTo>
                    <a:lnTo>
                      <a:pt x="4932" y="2804"/>
                    </a:lnTo>
                    <a:lnTo>
                      <a:pt x="4932" y="2804"/>
                    </a:lnTo>
                    <a:lnTo>
                      <a:pt x="4937" y="2809"/>
                    </a:lnTo>
                    <a:lnTo>
                      <a:pt x="4937" y="2804"/>
                    </a:lnTo>
                    <a:lnTo>
                      <a:pt x="4937" y="2794"/>
                    </a:lnTo>
                    <a:lnTo>
                      <a:pt x="4942" y="2804"/>
                    </a:lnTo>
                    <a:lnTo>
                      <a:pt x="4942" y="2825"/>
                    </a:lnTo>
                    <a:lnTo>
                      <a:pt x="4947" y="2809"/>
                    </a:lnTo>
                    <a:lnTo>
                      <a:pt x="4947" y="2809"/>
                    </a:lnTo>
                    <a:lnTo>
                      <a:pt x="4952" y="2825"/>
                    </a:lnTo>
                    <a:lnTo>
                      <a:pt x="4952" y="2825"/>
                    </a:lnTo>
                    <a:lnTo>
                      <a:pt x="4952" y="2825"/>
                    </a:lnTo>
                    <a:lnTo>
                      <a:pt x="4958" y="2815"/>
                    </a:lnTo>
                    <a:lnTo>
                      <a:pt x="4958" y="2815"/>
                    </a:lnTo>
                    <a:lnTo>
                      <a:pt x="4963" y="2841"/>
                    </a:lnTo>
                    <a:lnTo>
                      <a:pt x="4963" y="2830"/>
                    </a:lnTo>
                    <a:lnTo>
                      <a:pt x="4963" y="2815"/>
                    </a:lnTo>
                    <a:lnTo>
                      <a:pt x="4968" y="2809"/>
                    </a:lnTo>
                    <a:lnTo>
                      <a:pt x="4968" y="2809"/>
                    </a:lnTo>
                    <a:lnTo>
                      <a:pt x="4973" y="2815"/>
                    </a:lnTo>
                    <a:lnTo>
                      <a:pt x="4973" y="2815"/>
                    </a:lnTo>
                    <a:lnTo>
                      <a:pt x="4973" y="2799"/>
                    </a:lnTo>
                    <a:lnTo>
                      <a:pt x="4978" y="2804"/>
                    </a:lnTo>
                    <a:lnTo>
                      <a:pt x="4978" y="2804"/>
                    </a:lnTo>
                    <a:lnTo>
                      <a:pt x="4984" y="2809"/>
                    </a:lnTo>
                    <a:lnTo>
                      <a:pt x="4984" y="2841"/>
                    </a:lnTo>
                    <a:lnTo>
                      <a:pt x="4989" y="2820"/>
                    </a:lnTo>
                    <a:lnTo>
                      <a:pt x="4989" y="2809"/>
                    </a:lnTo>
                    <a:lnTo>
                      <a:pt x="4989" y="2809"/>
                    </a:lnTo>
                    <a:lnTo>
                      <a:pt x="4994" y="2809"/>
                    </a:lnTo>
                    <a:lnTo>
                      <a:pt x="4994" y="2820"/>
                    </a:lnTo>
                    <a:lnTo>
                      <a:pt x="4999" y="2830"/>
                    </a:lnTo>
                    <a:lnTo>
                      <a:pt x="4999" y="2820"/>
                    </a:lnTo>
                    <a:lnTo>
                      <a:pt x="4999" y="2815"/>
                    </a:lnTo>
                    <a:lnTo>
                      <a:pt x="5004" y="2815"/>
                    </a:lnTo>
                    <a:lnTo>
                      <a:pt x="5004" y="2825"/>
                    </a:lnTo>
                    <a:lnTo>
                      <a:pt x="5010" y="2835"/>
                    </a:lnTo>
                    <a:lnTo>
                      <a:pt x="5010" y="2835"/>
                    </a:lnTo>
                    <a:lnTo>
                      <a:pt x="5015" y="2825"/>
                    </a:lnTo>
                    <a:lnTo>
                      <a:pt x="5015" y="2830"/>
                    </a:lnTo>
                    <a:lnTo>
                      <a:pt x="5015" y="2835"/>
                    </a:lnTo>
                    <a:lnTo>
                      <a:pt x="5020" y="2835"/>
                    </a:lnTo>
                    <a:lnTo>
                      <a:pt x="5020" y="2820"/>
                    </a:lnTo>
                    <a:lnTo>
                      <a:pt x="5025" y="2809"/>
                    </a:lnTo>
                    <a:lnTo>
                      <a:pt x="5025" y="2809"/>
                    </a:lnTo>
                    <a:lnTo>
                      <a:pt x="5025" y="2835"/>
                    </a:lnTo>
                    <a:lnTo>
                      <a:pt x="5030" y="2820"/>
                    </a:lnTo>
                    <a:lnTo>
                      <a:pt x="5030" y="2825"/>
                    </a:lnTo>
                    <a:lnTo>
                      <a:pt x="5036" y="2830"/>
                    </a:lnTo>
                    <a:lnTo>
                      <a:pt x="5036" y="2799"/>
                    </a:lnTo>
                    <a:lnTo>
                      <a:pt x="5041" y="2799"/>
                    </a:lnTo>
                    <a:lnTo>
                      <a:pt x="5041" y="2815"/>
                    </a:lnTo>
                    <a:lnTo>
                      <a:pt x="5041" y="2809"/>
                    </a:lnTo>
                    <a:lnTo>
                      <a:pt x="5046" y="2815"/>
                    </a:lnTo>
                    <a:lnTo>
                      <a:pt x="5046" y="2835"/>
                    </a:lnTo>
                    <a:lnTo>
                      <a:pt x="5046" y="2804"/>
                    </a:lnTo>
                    <a:lnTo>
                      <a:pt x="5051" y="2799"/>
                    </a:lnTo>
                    <a:lnTo>
                      <a:pt x="5051" y="2815"/>
                    </a:lnTo>
                    <a:lnTo>
                      <a:pt x="5051" y="2830"/>
                    </a:lnTo>
                    <a:lnTo>
                      <a:pt x="5057" y="2820"/>
                    </a:lnTo>
                    <a:lnTo>
                      <a:pt x="5057" y="2825"/>
                    </a:lnTo>
                    <a:lnTo>
                      <a:pt x="5057" y="2809"/>
                    </a:lnTo>
                    <a:lnTo>
                      <a:pt x="5062" y="2789"/>
                    </a:lnTo>
                    <a:lnTo>
                      <a:pt x="5062" y="2789"/>
                    </a:lnTo>
                    <a:lnTo>
                      <a:pt x="5062" y="2825"/>
                    </a:lnTo>
                    <a:lnTo>
                      <a:pt x="5067" y="2799"/>
                    </a:lnTo>
                    <a:lnTo>
                      <a:pt x="5067" y="2799"/>
                    </a:lnTo>
                    <a:lnTo>
                      <a:pt x="5067" y="2809"/>
                    </a:lnTo>
                    <a:lnTo>
                      <a:pt x="5072" y="2799"/>
                    </a:lnTo>
                    <a:lnTo>
                      <a:pt x="5072" y="2794"/>
                    </a:lnTo>
                    <a:lnTo>
                      <a:pt x="5072" y="2815"/>
                    </a:lnTo>
                    <a:lnTo>
                      <a:pt x="5077" y="2820"/>
                    </a:lnTo>
                    <a:lnTo>
                      <a:pt x="5077" y="2820"/>
                    </a:lnTo>
                    <a:lnTo>
                      <a:pt x="5077" y="2830"/>
                    </a:lnTo>
                    <a:lnTo>
                      <a:pt x="5083" y="2815"/>
                    </a:lnTo>
                    <a:lnTo>
                      <a:pt x="5083" y="2815"/>
                    </a:lnTo>
                    <a:lnTo>
                      <a:pt x="5083" y="2809"/>
                    </a:lnTo>
                    <a:lnTo>
                      <a:pt x="5088" y="2809"/>
                    </a:lnTo>
                    <a:lnTo>
                      <a:pt x="5088" y="2825"/>
                    </a:lnTo>
                    <a:lnTo>
                      <a:pt x="5088" y="2825"/>
                    </a:lnTo>
                    <a:lnTo>
                      <a:pt x="5093" y="2815"/>
                    </a:lnTo>
                    <a:lnTo>
                      <a:pt x="5093" y="2809"/>
                    </a:lnTo>
                    <a:lnTo>
                      <a:pt x="5093" y="2820"/>
                    </a:lnTo>
                    <a:lnTo>
                      <a:pt x="5098" y="2841"/>
                    </a:lnTo>
                    <a:lnTo>
                      <a:pt x="5098" y="2835"/>
                    </a:lnTo>
                    <a:lnTo>
                      <a:pt x="5098" y="2825"/>
                    </a:lnTo>
                    <a:lnTo>
                      <a:pt x="5103" y="2825"/>
                    </a:lnTo>
                    <a:lnTo>
                      <a:pt x="5103" y="2825"/>
                    </a:lnTo>
                    <a:lnTo>
                      <a:pt x="5103" y="2830"/>
                    </a:lnTo>
                    <a:lnTo>
                      <a:pt x="5109" y="2835"/>
                    </a:lnTo>
                    <a:lnTo>
                      <a:pt x="5109" y="2835"/>
                    </a:lnTo>
                    <a:lnTo>
                      <a:pt x="5109" y="2835"/>
                    </a:lnTo>
                    <a:lnTo>
                      <a:pt x="5114" y="2825"/>
                    </a:lnTo>
                    <a:lnTo>
                      <a:pt x="5114" y="2809"/>
                    </a:lnTo>
                    <a:lnTo>
                      <a:pt x="5114" y="2809"/>
                    </a:lnTo>
                    <a:lnTo>
                      <a:pt x="5119" y="2815"/>
                    </a:lnTo>
                    <a:lnTo>
                      <a:pt x="5119" y="2815"/>
                    </a:lnTo>
                    <a:lnTo>
                      <a:pt x="5119" y="2815"/>
                    </a:lnTo>
                    <a:lnTo>
                      <a:pt x="5124" y="2809"/>
                    </a:lnTo>
                    <a:lnTo>
                      <a:pt x="5124" y="2815"/>
                    </a:lnTo>
                    <a:lnTo>
                      <a:pt x="5124" y="2825"/>
                    </a:lnTo>
                    <a:lnTo>
                      <a:pt x="5129" y="2825"/>
                    </a:lnTo>
                    <a:lnTo>
                      <a:pt x="5129" y="2846"/>
                    </a:lnTo>
                    <a:lnTo>
                      <a:pt x="5129" y="2835"/>
                    </a:lnTo>
                    <a:lnTo>
                      <a:pt x="5135" y="2830"/>
                    </a:lnTo>
                    <a:lnTo>
                      <a:pt x="5135" y="2830"/>
                    </a:lnTo>
                    <a:lnTo>
                      <a:pt x="5135" y="2830"/>
                    </a:lnTo>
                    <a:lnTo>
                      <a:pt x="5140" y="2835"/>
                    </a:lnTo>
                    <a:lnTo>
                      <a:pt x="5140" y="2835"/>
                    </a:lnTo>
                    <a:lnTo>
                      <a:pt x="5140" y="2841"/>
                    </a:lnTo>
                    <a:lnTo>
                      <a:pt x="5145" y="2825"/>
                    </a:lnTo>
                    <a:lnTo>
                      <a:pt x="5145" y="2825"/>
                    </a:lnTo>
                    <a:lnTo>
                      <a:pt x="5145" y="2841"/>
                    </a:lnTo>
                    <a:lnTo>
                      <a:pt x="5150" y="2830"/>
                    </a:lnTo>
                    <a:lnTo>
                      <a:pt x="5150" y="2809"/>
                    </a:lnTo>
                    <a:lnTo>
                      <a:pt x="5150" y="2809"/>
                    </a:lnTo>
                    <a:lnTo>
                      <a:pt x="5155" y="2820"/>
                    </a:lnTo>
                    <a:lnTo>
                      <a:pt x="5155" y="2825"/>
                    </a:lnTo>
                    <a:lnTo>
                      <a:pt x="5155" y="2809"/>
                    </a:lnTo>
                    <a:lnTo>
                      <a:pt x="5161" y="2809"/>
                    </a:lnTo>
                    <a:lnTo>
                      <a:pt x="5161" y="2815"/>
                    </a:lnTo>
                    <a:lnTo>
                      <a:pt x="5161" y="2830"/>
                    </a:lnTo>
                    <a:lnTo>
                      <a:pt x="5166" y="2825"/>
                    </a:lnTo>
                    <a:lnTo>
                      <a:pt x="5166" y="2825"/>
                    </a:lnTo>
                    <a:lnTo>
                      <a:pt x="5166" y="2825"/>
                    </a:lnTo>
                    <a:lnTo>
                      <a:pt x="5171" y="2835"/>
                    </a:lnTo>
                    <a:lnTo>
                      <a:pt x="5171" y="2856"/>
                    </a:lnTo>
                    <a:lnTo>
                      <a:pt x="5171" y="2825"/>
                    </a:lnTo>
                    <a:lnTo>
                      <a:pt x="5176" y="2820"/>
                    </a:lnTo>
                    <a:lnTo>
                      <a:pt x="5176" y="2825"/>
                    </a:lnTo>
                    <a:lnTo>
                      <a:pt x="5176" y="2830"/>
                    </a:lnTo>
                    <a:lnTo>
                      <a:pt x="5182" y="2830"/>
                    </a:lnTo>
                    <a:lnTo>
                      <a:pt x="5182" y="2835"/>
                    </a:lnTo>
                    <a:lnTo>
                      <a:pt x="5182" y="2835"/>
                    </a:lnTo>
                    <a:lnTo>
                      <a:pt x="5187" y="2830"/>
                    </a:lnTo>
                    <a:lnTo>
                      <a:pt x="5187" y="2830"/>
                    </a:lnTo>
                    <a:lnTo>
                      <a:pt x="5187" y="2835"/>
                    </a:lnTo>
                    <a:lnTo>
                      <a:pt x="5192" y="2841"/>
                    </a:lnTo>
                    <a:lnTo>
                      <a:pt x="5192" y="2841"/>
                    </a:lnTo>
                    <a:lnTo>
                      <a:pt x="5192" y="2825"/>
                    </a:lnTo>
                    <a:lnTo>
                      <a:pt x="5197" y="2804"/>
                    </a:lnTo>
                    <a:lnTo>
                      <a:pt x="5197" y="2809"/>
                    </a:lnTo>
                    <a:lnTo>
                      <a:pt x="5197" y="2820"/>
                    </a:lnTo>
                    <a:lnTo>
                      <a:pt x="5202" y="2815"/>
                    </a:lnTo>
                    <a:lnTo>
                      <a:pt x="5202" y="2815"/>
                    </a:lnTo>
                    <a:lnTo>
                      <a:pt x="5202" y="2820"/>
                    </a:lnTo>
                    <a:lnTo>
                      <a:pt x="5208" y="2825"/>
                    </a:lnTo>
                    <a:lnTo>
                      <a:pt x="5208" y="2830"/>
                    </a:lnTo>
                    <a:lnTo>
                      <a:pt x="5208" y="2830"/>
                    </a:lnTo>
                    <a:lnTo>
                      <a:pt x="5213" y="2835"/>
                    </a:lnTo>
                    <a:lnTo>
                      <a:pt x="5213" y="2835"/>
                    </a:lnTo>
                    <a:lnTo>
                      <a:pt x="5213" y="2830"/>
                    </a:lnTo>
                    <a:lnTo>
                      <a:pt x="5218" y="2830"/>
                    </a:lnTo>
                    <a:lnTo>
                      <a:pt x="5218" y="2815"/>
                    </a:lnTo>
                    <a:lnTo>
                      <a:pt x="5218" y="2815"/>
                    </a:lnTo>
                    <a:lnTo>
                      <a:pt x="5223" y="2825"/>
                    </a:lnTo>
                    <a:lnTo>
                      <a:pt x="5223" y="2815"/>
                    </a:lnTo>
                    <a:lnTo>
                      <a:pt x="5228" y="2815"/>
                    </a:lnTo>
                    <a:lnTo>
                      <a:pt x="5228" y="2830"/>
                    </a:lnTo>
                    <a:lnTo>
                      <a:pt x="5228" y="2835"/>
                    </a:lnTo>
                    <a:lnTo>
                      <a:pt x="5234" y="2830"/>
                    </a:lnTo>
                    <a:lnTo>
                      <a:pt x="5234" y="2825"/>
                    </a:lnTo>
                    <a:lnTo>
                      <a:pt x="5234" y="2820"/>
                    </a:lnTo>
                    <a:lnTo>
                      <a:pt x="5239" y="2820"/>
                    </a:lnTo>
                    <a:lnTo>
                      <a:pt x="5239" y="2825"/>
                    </a:lnTo>
                    <a:lnTo>
                      <a:pt x="5239" y="2815"/>
                    </a:lnTo>
                    <a:lnTo>
                      <a:pt x="5244" y="2815"/>
                    </a:lnTo>
                    <a:lnTo>
                      <a:pt x="5244" y="2825"/>
                    </a:lnTo>
                    <a:lnTo>
                      <a:pt x="5244" y="2846"/>
                    </a:lnTo>
                    <a:lnTo>
                      <a:pt x="5249" y="2815"/>
                    </a:lnTo>
                    <a:lnTo>
                      <a:pt x="5249" y="2809"/>
                    </a:lnTo>
                    <a:lnTo>
                      <a:pt x="5249" y="2809"/>
                    </a:lnTo>
                    <a:lnTo>
                      <a:pt x="5254" y="2815"/>
                    </a:lnTo>
                    <a:lnTo>
                      <a:pt x="5254" y="2825"/>
                    </a:lnTo>
                    <a:lnTo>
                      <a:pt x="5254" y="2830"/>
                    </a:lnTo>
                    <a:lnTo>
                      <a:pt x="5260" y="2809"/>
                    </a:lnTo>
                    <a:lnTo>
                      <a:pt x="5260" y="2809"/>
                    </a:lnTo>
                    <a:lnTo>
                      <a:pt x="5260" y="2830"/>
                    </a:lnTo>
                    <a:lnTo>
                      <a:pt x="5265" y="2830"/>
                    </a:lnTo>
                    <a:lnTo>
                      <a:pt x="5265" y="2835"/>
                    </a:lnTo>
                    <a:lnTo>
                      <a:pt x="5265" y="2830"/>
                    </a:lnTo>
                    <a:lnTo>
                      <a:pt x="5270" y="2835"/>
                    </a:lnTo>
                    <a:lnTo>
                      <a:pt x="5270" y="2835"/>
                    </a:lnTo>
                    <a:lnTo>
                      <a:pt x="5270" y="2815"/>
                    </a:lnTo>
                    <a:lnTo>
                      <a:pt x="5275" y="2815"/>
                    </a:lnTo>
                    <a:lnTo>
                      <a:pt x="5275" y="2804"/>
                    </a:lnTo>
                    <a:lnTo>
                      <a:pt x="5275" y="2804"/>
                    </a:lnTo>
                    <a:lnTo>
                      <a:pt x="5280" y="2820"/>
                    </a:lnTo>
                    <a:lnTo>
                      <a:pt x="5280" y="2799"/>
                    </a:lnTo>
                    <a:lnTo>
                      <a:pt x="5280" y="2799"/>
                    </a:lnTo>
                    <a:lnTo>
                      <a:pt x="5286" y="2820"/>
                    </a:lnTo>
                    <a:lnTo>
                      <a:pt x="5286" y="2809"/>
                    </a:lnTo>
                    <a:lnTo>
                      <a:pt x="5286" y="2799"/>
                    </a:lnTo>
                    <a:lnTo>
                      <a:pt x="5291" y="2799"/>
                    </a:lnTo>
                    <a:lnTo>
                      <a:pt x="5291" y="2809"/>
                    </a:lnTo>
                    <a:lnTo>
                      <a:pt x="5291" y="2825"/>
                    </a:lnTo>
                    <a:lnTo>
                      <a:pt x="5296" y="2825"/>
                    </a:lnTo>
                    <a:lnTo>
                      <a:pt x="5296" y="2825"/>
                    </a:lnTo>
                    <a:lnTo>
                      <a:pt x="5296" y="2830"/>
                    </a:lnTo>
                    <a:lnTo>
                      <a:pt x="5301" y="2841"/>
                    </a:lnTo>
                    <a:lnTo>
                      <a:pt x="5301" y="2830"/>
                    </a:lnTo>
                    <a:lnTo>
                      <a:pt x="5301" y="2815"/>
                    </a:lnTo>
                    <a:lnTo>
                      <a:pt x="5307" y="2809"/>
                    </a:lnTo>
                    <a:lnTo>
                      <a:pt x="5307" y="2820"/>
                    </a:lnTo>
                    <a:lnTo>
                      <a:pt x="5312" y="2825"/>
                    </a:lnTo>
                    <a:lnTo>
                      <a:pt x="5312" y="2825"/>
                    </a:lnTo>
                    <a:lnTo>
                      <a:pt x="5312" y="2835"/>
                    </a:lnTo>
                    <a:lnTo>
                      <a:pt x="5317" y="2809"/>
                    </a:lnTo>
                    <a:lnTo>
                      <a:pt x="5317" y="2799"/>
                    </a:lnTo>
                    <a:lnTo>
                      <a:pt x="5317" y="2809"/>
                    </a:lnTo>
                    <a:lnTo>
                      <a:pt x="5322" y="2820"/>
                    </a:lnTo>
                    <a:lnTo>
                      <a:pt x="5322" y="2820"/>
                    </a:lnTo>
                    <a:lnTo>
                      <a:pt x="5322" y="2809"/>
                    </a:lnTo>
                    <a:lnTo>
                      <a:pt x="5327" y="2809"/>
                    </a:lnTo>
                    <a:lnTo>
                      <a:pt x="5327" y="2815"/>
                    </a:lnTo>
                    <a:lnTo>
                      <a:pt x="5327" y="2820"/>
                    </a:lnTo>
                    <a:lnTo>
                      <a:pt x="5333" y="2820"/>
                    </a:lnTo>
                    <a:lnTo>
                      <a:pt x="5333" y="2809"/>
                    </a:lnTo>
                    <a:lnTo>
                      <a:pt x="5333" y="2809"/>
                    </a:lnTo>
                    <a:lnTo>
                      <a:pt x="5338" y="2815"/>
                    </a:lnTo>
                    <a:lnTo>
                      <a:pt x="5338" y="2815"/>
                    </a:lnTo>
                    <a:lnTo>
                      <a:pt x="5338" y="2835"/>
                    </a:lnTo>
                    <a:lnTo>
                      <a:pt x="5343" y="2825"/>
                    </a:lnTo>
                    <a:lnTo>
                      <a:pt x="5343" y="2830"/>
                    </a:lnTo>
                    <a:lnTo>
                      <a:pt x="5343" y="2835"/>
                    </a:lnTo>
                    <a:lnTo>
                      <a:pt x="5348" y="2820"/>
                    </a:lnTo>
                    <a:lnTo>
                      <a:pt x="5348" y="2820"/>
                    </a:lnTo>
                    <a:lnTo>
                      <a:pt x="5348" y="2825"/>
                    </a:lnTo>
                    <a:lnTo>
                      <a:pt x="5353" y="2820"/>
                    </a:lnTo>
                    <a:lnTo>
                      <a:pt x="5353" y="2820"/>
                    </a:lnTo>
                    <a:lnTo>
                      <a:pt x="5353" y="2825"/>
                    </a:lnTo>
                    <a:lnTo>
                      <a:pt x="5359" y="2825"/>
                    </a:lnTo>
                    <a:lnTo>
                      <a:pt x="5359" y="2820"/>
                    </a:lnTo>
                    <a:lnTo>
                      <a:pt x="5359" y="2809"/>
                    </a:lnTo>
                    <a:lnTo>
                      <a:pt x="5364" y="2815"/>
                    </a:lnTo>
                    <a:lnTo>
                      <a:pt x="5364" y="2820"/>
                    </a:lnTo>
                    <a:lnTo>
                      <a:pt x="5364" y="2820"/>
                    </a:lnTo>
                    <a:lnTo>
                      <a:pt x="5369" y="2825"/>
                    </a:lnTo>
                    <a:lnTo>
                      <a:pt x="5369" y="2841"/>
                    </a:lnTo>
                    <a:lnTo>
                      <a:pt x="5374" y="2841"/>
                    </a:lnTo>
                    <a:lnTo>
                      <a:pt x="5374" y="2841"/>
                    </a:lnTo>
                    <a:lnTo>
                      <a:pt x="5374" y="2830"/>
                    </a:lnTo>
                    <a:lnTo>
                      <a:pt x="5379" y="2820"/>
                    </a:lnTo>
                    <a:lnTo>
                      <a:pt x="5379" y="2825"/>
                    </a:lnTo>
                    <a:lnTo>
                      <a:pt x="5379" y="2830"/>
                    </a:lnTo>
                    <a:lnTo>
                      <a:pt x="5385" y="2830"/>
                    </a:lnTo>
                    <a:lnTo>
                      <a:pt x="5385" y="2835"/>
                    </a:lnTo>
                    <a:lnTo>
                      <a:pt x="5385" y="2825"/>
                    </a:lnTo>
                    <a:lnTo>
                      <a:pt x="5390" y="2820"/>
                    </a:lnTo>
                    <a:lnTo>
                      <a:pt x="5390" y="2825"/>
                    </a:lnTo>
                    <a:lnTo>
                      <a:pt x="5390" y="2815"/>
                    </a:lnTo>
                    <a:lnTo>
                      <a:pt x="5395" y="2815"/>
                    </a:lnTo>
                    <a:lnTo>
                      <a:pt x="5395" y="2830"/>
                    </a:lnTo>
                    <a:lnTo>
                      <a:pt x="5395" y="2825"/>
                    </a:lnTo>
                    <a:lnTo>
                      <a:pt x="5400" y="2820"/>
                    </a:lnTo>
                    <a:lnTo>
                      <a:pt x="5400" y="2830"/>
                    </a:lnTo>
                    <a:lnTo>
                      <a:pt x="5400" y="2825"/>
                    </a:lnTo>
                    <a:lnTo>
                      <a:pt x="5405" y="2815"/>
                    </a:lnTo>
                    <a:lnTo>
                      <a:pt x="5405" y="2804"/>
                    </a:lnTo>
                    <a:lnTo>
                      <a:pt x="5405" y="2804"/>
                    </a:lnTo>
                    <a:lnTo>
                      <a:pt x="5411" y="2815"/>
                    </a:lnTo>
                    <a:lnTo>
                      <a:pt x="5411" y="2835"/>
                    </a:lnTo>
                    <a:lnTo>
                      <a:pt x="5411" y="2830"/>
                    </a:lnTo>
                    <a:lnTo>
                      <a:pt x="5416" y="2830"/>
                    </a:lnTo>
                    <a:lnTo>
                      <a:pt x="5416" y="2830"/>
                    </a:lnTo>
                    <a:lnTo>
                      <a:pt x="5416" y="2825"/>
                    </a:lnTo>
                    <a:lnTo>
                      <a:pt x="5421" y="2815"/>
                    </a:lnTo>
                    <a:lnTo>
                      <a:pt x="5421" y="2815"/>
                    </a:lnTo>
                    <a:lnTo>
                      <a:pt x="5426" y="2820"/>
                    </a:lnTo>
                    <a:lnTo>
                      <a:pt x="5426" y="2809"/>
                    </a:lnTo>
                    <a:lnTo>
                      <a:pt x="5426" y="2804"/>
                    </a:lnTo>
                  </a:path>
                </a:pathLst>
              </a:custGeom>
              <a:noFill/>
              <a:ln w="5">
                <a:solidFill>
                  <a:srgbClr val="333399"/>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grpSp>
            <p:nvGrpSpPr>
              <p:cNvPr id="187" name="Group 186"/>
              <p:cNvGrpSpPr/>
              <p:nvPr/>
            </p:nvGrpSpPr>
            <p:grpSpPr>
              <a:xfrm>
                <a:off x="5716895" y="4512702"/>
                <a:ext cx="3173124" cy="1830867"/>
                <a:chOff x="5716895" y="4512702"/>
                <a:chExt cx="3173124" cy="1830867"/>
              </a:xfrm>
            </p:grpSpPr>
            <p:sp>
              <p:nvSpPr>
                <p:cNvPr id="188" name="Line 161"/>
                <p:cNvSpPr>
                  <a:spLocks noChangeShapeType="1"/>
                </p:cNvSpPr>
                <p:nvPr/>
              </p:nvSpPr>
              <p:spPr bwMode="auto">
                <a:xfrm>
                  <a:off x="5716895" y="6234060"/>
                  <a:ext cx="64008"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89" name="Line 163"/>
                <p:cNvSpPr>
                  <a:spLocks noChangeShapeType="1"/>
                </p:cNvSpPr>
                <p:nvPr/>
              </p:nvSpPr>
              <p:spPr bwMode="auto">
                <a:xfrm>
                  <a:off x="5735183" y="6174624"/>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0" name="Line 164"/>
                <p:cNvSpPr>
                  <a:spLocks noChangeShapeType="1"/>
                </p:cNvSpPr>
                <p:nvPr/>
              </p:nvSpPr>
              <p:spPr bwMode="auto">
                <a:xfrm>
                  <a:off x="5735183" y="6115188"/>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1" name="Line 165"/>
                <p:cNvSpPr>
                  <a:spLocks noChangeShapeType="1"/>
                </p:cNvSpPr>
                <p:nvPr/>
              </p:nvSpPr>
              <p:spPr bwMode="auto">
                <a:xfrm>
                  <a:off x="5735183" y="6055752"/>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2" name="Line 166"/>
                <p:cNvSpPr>
                  <a:spLocks noChangeShapeType="1"/>
                </p:cNvSpPr>
                <p:nvPr/>
              </p:nvSpPr>
              <p:spPr bwMode="auto">
                <a:xfrm>
                  <a:off x="5735183" y="5996316"/>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3" name="Line 167"/>
                <p:cNvSpPr>
                  <a:spLocks noChangeShapeType="1"/>
                </p:cNvSpPr>
                <p:nvPr/>
              </p:nvSpPr>
              <p:spPr bwMode="auto">
                <a:xfrm>
                  <a:off x="5716895" y="5936880"/>
                  <a:ext cx="64008"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4" name="Line 169"/>
                <p:cNvSpPr>
                  <a:spLocks noChangeShapeType="1"/>
                </p:cNvSpPr>
                <p:nvPr/>
              </p:nvSpPr>
              <p:spPr bwMode="auto">
                <a:xfrm>
                  <a:off x="5735183" y="5877444"/>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5" name="Line 170"/>
                <p:cNvSpPr>
                  <a:spLocks noChangeShapeType="1"/>
                </p:cNvSpPr>
                <p:nvPr/>
              </p:nvSpPr>
              <p:spPr bwMode="auto">
                <a:xfrm>
                  <a:off x="5735183" y="5818008"/>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6" name="Line 171"/>
                <p:cNvSpPr>
                  <a:spLocks noChangeShapeType="1"/>
                </p:cNvSpPr>
                <p:nvPr/>
              </p:nvSpPr>
              <p:spPr bwMode="auto">
                <a:xfrm>
                  <a:off x="5735183" y="5758572"/>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7" name="Line 172"/>
                <p:cNvSpPr>
                  <a:spLocks noChangeShapeType="1"/>
                </p:cNvSpPr>
                <p:nvPr/>
              </p:nvSpPr>
              <p:spPr bwMode="auto">
                <a:xfrm>
                  <a:off x="5735183" y="5699136"/>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8" name="Line 173"/>
                <p:cNvSpPr>
                  <a:spLocks noChangeShapeType="1"/>
                </p:cNvSpPr>
                <p:nvPr/>
              </p:nvSpPr>
              <p:spPr bwMode="auto">
                <a:xfrm>
                  <a:off x="5716895" y="5639700"/>
                  <a:ext cx="64008"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199" name="Line 175"/>
                <p:cNvSpPr>
                  <a:spLocks noChangeShapeType="1"/>
                </p:cNvSpPr>
                <p:nvPr/>
              </p:nvSpPr>
              <p:spPr bwMode="auto">
                <a:xfrm>
                  <a:off x="5735183" y="5577407"/>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0" name="Line 176"/>
                <p:cNvSpPr>
                  <a:spLocks noChangeShapeType="1"/>
                </p:cNvSpPr>
                <p:nvPr/>
              </p:nvSpPr>
              <p:spPr bwMode="auto">
                <a:xfrm>
                  <a:off x="5735183" y="5517971"/>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1" name="Line 177"/>
                <p:cNvSpPr>
                  <a:spLocks noChangeShapeType="1"/>
                </p:cNvSpPr>
                <p:nvPr/>
              </p:nvSpPr>
              <p:spPr bwMode="auto">
                <a:xfrm>
                  <a:off x="5735183" y="5458535"/>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2" name="Line 178"/>
                <p:cNvSpPr>
                  <a:spLocks noChangeShapeType="1"/>
                </p:cNvSpPr>
                <p:nvPr/>
              </p:nvSpPr>
              <p:spPr bwMode="auto">
                <a:xfrm>
                  <a:off x="5735183" y="5399099"/>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3" name="Line 179"/>
                <p:cNvSpPr>
                  <a:spLocks noChangeShapeType="1"/>
                </p:cNvSpPr>
                <p:nvPr/>
              </p:nvSpPr>
              <p:spPr bwMode="auto">
                <a:xfrm>
                  <a:off x="5716895" y="5339663"/>
                  <a:ext cx="64008"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4" name="Line 181"/>
                <p:cNvSpPr>
                  <a:spLocks noChangeShapeType="1"/>
                </p:cNvSpPr>
                <p:nvPr/>
              </p:nvSpPr>
              <p:spPr bwMode="auto">
                <a:xfrm>
                  <a:off x="5735183" y="5280227"/>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5" name="Line 182"/>
                <p:cNvSpPr>
                  <a:spLocks noChangeShapeType="1"/>
                </p:cNvSpPr>
                <p:nvPr/>
              </p:nvSpPr>
              <p:spPr bwMode="auto">
                <a:xfrm>
                  <a:off x="5735183" y="5220791"/>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6" name="Line 183"/>
                <p:cNvSpPr>
                  <a:spLocks noChangeShapeType="1"/>
                </p:cNvSpPr>
                <p:nvPr/>
              </p:nvSpPr>
              <p:spPr bwMode="auto">
                <a:xfrm>
                  <a:off x="5735183" y="5161355"/>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7" name="Line 184"/>
                <p:cNvSpPr>
                  <a:spLocks noChangeShapeType="1"/>
                </p:cNvSpPr>
                <p:nvPr/>
              </p:nvSpPr>
              <p:spPr bwMode="auto">
                <a:xfrm>
                  <a:off x="5735183" y="5101347"/>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8" name="Line 185"/>
                <p:cNvSpPr>
                  <a:spLocks noChangeShapeType="1"/>
                </p:cNvSpPr>
                <p:nvPr/>
              </p:nvSpPr>
              <p:spPr bwMode="auto">
                <a:xfrm>
                  <a:off x="5716895" y="5041911"/>
                  <a:ext cx="64008"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09" name="Line 187"/>
                <p:cNvSpPr>
                  <a:spLocks noChangeShapeType="1"/>
                </p:cNvSpPr>
                <p:nvPr/>
              </p:nvSpPr>
              <p:spPr bwMode="auto">
                <a:xfrm>
                  <a:off x="5735183" y="4982475"/>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0" name="Line 188"/>
                <p:cNvSpPr>
                  <a:spLocks noChangeShapeType="1"/>
                </p:cNvSpPr>
                <p:nvPr/>
              </p:nvSpPr>
              <p:spPr bwMode="auto">
                <a:xfrm>
                  <a:off x="5735183" y="4923039"/>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1" name="Line 189"/>
                <p:cNvSpPr>
                  <a:spLocks noChangeShapeType="1"/>
                </p:cNvSpPr>
                <p:nvPr/>
              </p:nvSpPr>
              <p:spPr bwMode="auto">
                <a:xfrm>
                  <a:off x="5735183" y="4860746"/>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2" name="Line 190"/>
                <p:cNvSpPr>
                  <a:spLocks noChangeShapeType="1"/>
                </p:cNvSpPr>
                <p:nvPr/>
              </p:nvSpPr>
              <p:spPr bwMode="auto">
                <a:xfrm>
                  <a:off x="5735183" y="4801310"/>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3" name="Line 191"/>
                <p:cNvSpPr>
                  <a:spLocks noChangeShapeType="1"/>
                </p:cNvSpPr>
                <p:nvPr/>
              </p:nvSpPr>
              <p:spPr bwMode="auto">
                <a:xfrm>
                  <a:off x="5716895" y="4741874"/>
                  <a:ext cx="64008"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4" name="Line 193"/>
                <p:cNvSpPr>
                  <a:spLocks noChangeShapeType="1"/>
                </p:cNvSpPr>
                <p:nvPr/>
              </p:nvSpPr>
              <p:spPr bwMode="auto">
                <a:xfrm>
                  <a:off x="5735183" y="4682438"/>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5" name="Line 194"/>
                <p:cNvSpPr>
                  <a:spLocks noChangeShapeType="1"/>
                </p:cNvSpPr>
                <p:nvPr/>
              </p:nvSpPr>
              <p:spPr bwMode="auto">
                <a:xfrm>
                  <a:off x="5735183" y="4623002"/>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6" name="Line 195"/>
                <p:cNvSpPr>
                  <a:spLocks noChangeShapeType="1"/>
                </p:cNvSpPr>
                <p:nvPr/>
              </p:nvSpPr>
              <p:spPr bwMode="auto">
                <a:xfrm>
                  <a:off x="5735183" y="4563566"/>
                  <a:ext cx="45720" cy="5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r" fontAlgn="auto">
                    <a:spcBef>
                      <a:spcPts val="0"/>
                    </a:spcBef>
                    <a:spcAft>
                      <a:spcPts val="0"/>
                    </a:spcAft>
                  </a:pPr>
                  <a:endParaRPr lang="en-US" sz="1800">
                    <a:solidFill>
                      <a:prstClr val="black"/>
                    </a:solidFill>
                    <a:latin typeface="Calibri"/>
                  </a:endParaRPr>
                </a:p>
              </p:txBody>
            </p:sp>
            <p:sp>
              <p:nvSpPr>
                <p:cNvPr id="217" name="Rectangle 199"/>
                <p:cNvSpPr>
                  <a:spLocks noChangeArrowheads="1"/>
                </p:cNvSpPr>
                <p:nvPr/>
              </p:nvSpPr>
              <p:spPr bwMode="auto">
                <a:xfrm>
                  <a:off x="5779919" y="4512702"/>
                  <a:ext cx="3110100" cy="1765935"/>
                </a:xfrm>
                <a:prstGeom prst="rect">
                  <a:avLst/>
                </a:prstGeom>
                <a:no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18" name="Line 200"/>
                <p:cNvSpPr>
                  <a:spLocks noChangeShapeType="1"/>
                </p:cNvSpPr>
                <p:nvPr/>
              </p:nvSpPr>
              <p:spPr bwMode="auto">
                <a:xfrm>
                  <a:off x="5782777"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19" name="Line 201"/>
                <p:cNvSpPr>
                  <a:spLocks noChangeShapeType="1"/>
                </p:cNvSpPr>
                <p:nvPr/>
              </p:nvSpPr>
              <p:spPr bwMode="auto">
                <a:xfrm>
                  <a:off x="5847928"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0" name="Line 202"/>
                <p:cNvSpPr>
                  <a:spLocks noChangeShapeType="1"/>
                </p:cNvSpPr>
                <p:nvPr/>
              </p:nvSpPr>
              <p:spPr bwMode="auto">
                <a:xfrm>
                  <a:off x="5913650"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1" name="Line 203"/>
                <p:cNvSpPr>
                  <a:spLocks noChangeShapeType="1"/>
                </p:cNvSpPr>
                <p:nvPr/>
              </p:nvSpPr>
              <p:spPr bwMode="auto">
                <a:xfrm>
                  <a:off x="5979372"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2" name="Line 205"/>
                <p:cNvSpPr>
                  <a:spLocks noChangeShapeType="1"/>
                </p:cNvSpPr>
                <p:nvPr/>
              </p:nvSpPr>
              <p:spPr bwMode="auto">
                <a:xfrm>
                  <a:off x="6047381"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3" name="Line 206"/>
                <p:cNvSpPr>
                  <a:spLocks noChangeShapeType="1"/>
                </p:cNvSpPr>
                <p:nvPr/>
              </p:nvSpPr>
              <p:spPr bwMode="auto">
                <a:xfrm>
                  <a:off x="611310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4" name="Line 207"/>
                <p:cNvSpPr>
                  <a:spLocks noChangeShapeType="1"/>
                </p:cNvSpPr>
                <p:nvPr/>
              </p:nvSpPr>
              <p:spPr bwMode="auto">
                <a:xfrm>
                  <a:off x="6178254"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5" name="Line 208"/>
                <p:cNvSpPr>
                  <a:spLocks noChangeShapeType="1"/>
                </p:cNvSpPr>
                <p:nvPr/>
              </p:nvSpPr>
              <p:spPr bwMode="auto">
                <a:xfrm>
                  <a:off x="6243976"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6" name="Line 209"/>
                <p:cNvSpPr>
                  <a:spLocks noChangeShapeType="1"/>
                </p:cNvSpPr>
                <p:nvPr/>
              </p:nvSpPr>
              <p:spPr bwMode="auto">
                <a:xfrm>
                  <a:off x="6309699"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7" name="Line 211"/>
                <p:cNvSpPr>
                  <a:spLocks noChangeShapeType="1"/>
                </p:cNvSpPr>
                <p:nvPr/>
              </p:nvSpPr>
              <p:spPr bwMode="auto">
                <a:xfrm>
                  <a:off x="6374850"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8" name="Line 212"/>
                <p:cNvSpPr>
                  <a:spLocks noChangeShapeType="1"/>
                </p:cNvSpPr>
                <p:nvPr/>
              </p:nvSpPr>
              <p:spPr bwMode="auto">
                <a:xfrm>
                  <a:off x="644057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29" name="Line 213"/>
                <p:cNvSpPr>
                  <a:spLocks noChangeShapeType="1"/>
                </p:cNvSpPr>
                <p:nvPr/>
              </p:nvSpPr>
              <p:spPr bwMode="auto">
                <a:xfrm>
                  <a:off x="650915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0" name="Line 214"/>
                <p:cNvSpPr>
                  <a:spLocks noChangeShapeType="1"/>
                </p:cNvSpPr>
                <p:nvPr/>
              </p:nvSpPr>
              <p:spPr bwMode="auto">
                <a:xfrm>
                  <a:off x="657430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1" name="Line 215"/>
                <p:cNvSpPr>
                  <a:spLocks noChangeShapeType="1"/>
                </p:cNvSpPr>
                <p:nvPr/>
              </p:nvSpPr>
              <p:spPr bwMode="auto">
                <a:xfrm>
                  <a:off x="6640026"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2" name="Line 217"/>
                <p:cNvSpPr>
                  <a:spLocks noChangeShapeType="1"/>
                </p:cNvSpPr>
                <p:nvPr/>
              </p:nvSpPr>
              <p:spPr bwMode="auto">
                <a:xfrm>
                  <a:off x="6705177"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3" name="Line 218"/>
                <p:cNvSpPr>
                  <a:spLocks noChangeShapeType="1"/>
                </p:cNvSpPr>
                <p:nvPr/>
              </p:nvSpPr>
              <p:spPr bwMode="auto">
                <a:xfrm>
                  <a:off x="6770899"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4" name="Line 219"/>
                <p:cNvSpPr>
                  <a:spLocks noChangeShapeType="1"/>
                </p:cNvSpPr>
                <p:nvPr/>
              </p:nvSpPr>
              <p:spPr bwMode="auto">
                <a:xfrm>
                  <a:off x="6836050"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5" name="Line 220"/>
                <p:cNvSpPr>
                  <a:spLocks noChangeShapeType="1"/>
                </p:cNvSpPr>
                <p:nvPr/>
              </p:nvSpPr>
              <p:spPr bwMode="auto">
                <a:xfrm>
                  <a:off x="690177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6" name="Line 221"/>
                <p:cNvSpPr>
                  <a:spLocks noChangeShapeType="1"/>
                </p:cNvSpPr>
                <p:nvPr/>
              </p:nvSpPr>
              <p:spPr bwMode="auto">
                <a:xfrm>
                  <a:off x="6970352"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7" name="Line 223"/>
                <p:cNvSpPr>
                  <a:spLocks noChangeShapeType="1"/>
                </p:cNvSpPr>
                <p:nvPr/>
              </p:nvSpPr>
              <p:spPr bwMode="auto">
                <a:xfrm>
                  <a:off x="703550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8" name="Line 224"/>
                <p:cNvSpPr>
                  <a:spLocks noChangeShapeType="1"/>
                </p:cNvSpPr>
                <p:nvPr/>
              </p:nvSpPr>
              <p:spPr bwMode="auto">
                <a:xfrm>
                  <a:off x="7101226"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39" name="Line 225"/>
                <p:cNvSpPr>
                  <a:spLocks noChangeShapeType="1"/>
                </p:cNvSpPr>
                <p:nvPr/>
              </p:nvSpPr>
              <p:spPr bwMode="auto">
                <a:xfrm>
                  <a:off x="7166377"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0" name="Line 226"/>
                <p:cNvSpPr>
                  <a:spLocks noChangeShapeType="1"/>
                </p:cNvSpPr>
                <p:nvPr/>
              </p:nvSpPr>
              <p:spPr bwMode="auto">
                <a:xfrm>
                  <a:off x="7232099"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1" name="Line 227"/>
                <p:cNvSpPr>
                  <a:spLocks noChangeShapeType="1"/>
                </p:cNvSpPr>
                <p:nvPr/>
              </p:nvSpPr>
              <p:spPr bwMode="auto">
                <a:xfrm>
                  <a:off x="7297821"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2" name="Line 229"/>
                <p:cNvSpPr>
                  <a:spLocks noChangeShapeType="1"/>
                </p:cNvSpPr>
                <p:nvPr/>
              </p:nvSpPr>
              <p:spPr bwMode="auto">
                <a:xfrm>
                  <a:off x="736297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3" name="Line 230"/>
                <p:cNvSpPr>
                  <a:spLocks noChangeShapeType="1"/>
                </p:cNvSpPr>
                <p:nvPr/>
              </p:nvSpPr>
              <p:spPr bwMode="auto">
                <a:xfrm>
                  <a:off x="743155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4" name="Line 231"/>
                <p:cNvSpPr>
                  <a:spLocks noChangeShapeType="1"/>
                </p:cNvSpPr>
                <p:nvPr/>
              </p:nvSpPr>
              <p:spPr bwMode="auto">
                <a:xfrm>
                  <a:off x="749670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5" name="Line 232"/>
                <p:cNvSpPr>
                  <a:spLocks noChangeShapeType="1"/>
                </p:cNvSpPr>
                <p:nvPr/>
              </p:nvSpPr>
              <p:spPr bwMode="auto">
                <a:xfrm>
                  <a:off x="7562426"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6" name="Line 233"/>
                <p:cNvSpPr>
                  <a:spLocks noChangeShapeType="1"/>
                </p:cNvSpPr>
                <p:nvPr/>
              </p:nvSpPr>
              <p:spPr bwMode="auto">
                <a:xfrm>
                  <a:off x="7628148"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7" name="Line 235"/>
                <p:cNvSpPr>
                  <a:spLocks noChangeShapeType="1"/>
                </p:cNvSpPr>
                <p:nvPr/>
              </p:nvSpPr>
              <p:spPr bwMode="auto">
                <a:xfrm>
                  <a:off x="7693299"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8" name="Line 236"/>
                <p:cNvSpPr>
                  <a:spLocks noChangeShapeType="1"/>
                </p:cNvSpPr>
                <p:nvPr/>
              </p:nvSpPr>
              <p:spPr bwMode="auto">
                <a:xfrm>
                  <a:off x="775902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49" name="Line 237"/>
                <p:cNvSpPr>
                  <a:spLocks noChangeShapeType="1"/>
                </p:cNvSpPr>
                <p:nvPr/>
              </p:nvSpPr>
              <p:spPr bwMode="auto">
                <a:xfrm>
                  <a:off x="782417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0" name="Line 238"/>
                <p:cNvSpPr>
                  <a:spLocks noChangeShapeType="1"/>
                </p:cNvSpPr>
                <p:nvPr/>
              </p:nvSpPr>
              <p:spPr bwMode="auto">
                <a:xfrm>
                  <a:off x="7892753"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1" name="Line 239"/>
                <p:cNvSpPr>
                  <a:spLocks noChangeShapeType="1"/>
                </p:cNvSpPr>
                <p:nvPr/>
              </p:nvSpPr>
              <p:spPr bwMode="auto">
                <a:xfrm>
                  <a:off x="7958475"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2" name="Line 241"/>
                <p:cNvSpPr>
                  <a:spLocks noChangeShapeType="1"/>
                </p:cNvSpPr>
                <p:nvPr/>
              </p:nvSpPr>
              <p:spPr bwMode="auto">
                <a:xfrm>
                  <a:off x="8023626"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3" name="Line 242"/>
                <p:cNvSpPr>
                  <a:spLocks noChangeShapeType="1"/>
                </p:cNvSpPr>
                <p:nvPr/>
              </p:nvSpPr>
              <p:spPr bwMode="auto">
                <a:xfrm>
                  <a:off x="8089348"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4" name="Line 243"/>
                <p:cNvSpPr>
                  <a:spLocks noChangeShapeType="1"/>
                </p:cNvSpPr>
                <p:nvPr/>
              </p:nvSpPr>
              <p:spPr bwMode="auto">
                <a:xfrm>
                  <a:off x="8154499"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5" name="Line 244"/>
                <p:cNvSpPr>
                  <a:spLocks noChangeShapeType="1"/>
                </p:cNvSpPr>
                <p:nvPr/>
              </p:nvSpPr>
              <p:spPr bwMode="auto">
                <a:xfrm>
                  <a:off x="822022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6" name="Line 245"/>
                <p:cNvSpPr>
                  <a:spLocks noChangeShapeType="1"/>
                </p:cNvSpPr>
                <p:nvPr/>
              </p:nvSpPr>
              <p:spPr bwMode="auto">
                <a:xfrm>
                  <a:off x="8285944"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7" name="Line 247"/>
                <p:cNvSpPr>
                  <a:spLocks noChangeShapeType="1"/>
                </p:cNvSpPr>
                <p:nvPr/>
              </p:nvSpPr>
              <p:spPr bwMode="auto">
                <a:xfrm>
                  <a:off x="835395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8" name="Line 248"/>
                <p:cNvSpPr>
                  <a:spLocks noChangeShapeType="1"/>
                </p:cNvSpPr>
                <p:nvPr/>
              </p:nvSpPr>
              <p:spPr bwMode="auto">
                <a:xfrm>
                  <a:off x="8419675"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59" name="Line 249"/>
                <p:cNvSpPr>
                  <a:spLocks noChangeShapeType="1"/>
                </p:cNvSpPr>
                <p:nvPr/>
              </p:nvSpPr>
              <p:spPr bwMode="auto">
                <a:xfrm>
                  <a:off x="8484826"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60" name="Line 250"/>
                <p:cNvSpPr>
                  <a:spLocks noChangeShapeType="1"/>
                </p:cNvSpPr>
                <p:nvPr/>
              </p:nvSpPr>
              <p:spPr bwMode="auto">
                <a:xfrm>
                  <a:off x="8550548"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61" name="Line 251"/>
                <p:cNvSpPr>
                  <a:spLocks noChangeShapeType="1"/>
                </p:cNvSpPr>
                <p:nvPr/>
              </p:nvSpPr>
              <p:spPr bwMode="auto">
                <a:xfrm>
                  <a:off x="8616271" y="6279561"/>
                  <a:ext cx="572" cy="6400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62" name="Line 253"/>
                <p:cNvSpPr>
                  <a:spLocks noChangeShapeType="1"/>
                </p:cNvSpPr>
                <p:nvPr/>
              </p:nvSpPr>
              <p:spPr bwMode="auto">
                <a:xfrm>
                  <a:off x="8681422"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63" name="Line 254"/>
                <p:cNvSpPr>
                  <a:spLocks noChangeShapeType="1"/>
                </p:cNvSpPr>
                <p:nvPr/>
              </p:nvSpPr>
              <p:spPr bwMode="auto">
                <a:xfrm>
                  <a:off x="8747144"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64" name="Line 255"/>
                <p:cNvSpPr>
                  <a:spLocks noChangeShapeType="1"/>
                </p:cNvSpPr>
                <p:nvPr/>
              </p:nvSpPr>
              <p:spPr bwMode="auto">
                <a:xfrm>
                  <a:off x="8815724"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265" name="Line 256"/>
                <p:cNvSpPr>
                  <a:spLocks noChangeShapeType="1"/>
                </p:cNvSpPr>
                <p:nvPr/>
              </p:nvSpPr>
              <p:spPr bwMode="auto">
                <a:xfrm>
                  <a:off x="8880875" y="6279561"/>
                  <a:ext cx="572" cy="457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grpSp>
        </p:grpSp>
        <p:sp>
          <p:nvSpPr>
            <p:cNvPr id="174" name="Rectangle 110"/>
            <p:cNvSpPr>
              <a:spLocks noChangeArrowheads="1"/>
            </p:cNvSpPr>
            <p:nvPr/>
          </p:nvSpPr>
          <p:spPr bwMode="auto">
            <a:xfrm rot="16200000">
              <a:off x="4758400" y="5356089"/>
              <a:ext cx="1436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dirty="0" smtClean="0">
                  <a:solidFill>
                    <a:srgbClr val="000000"/>
                  </a:solidFill>
                </a:rPr>
                <a:t>Intensity [</a:t>
              </a:r>
              <a:r>
                <a:rPr lang="en-US" altLang="en-US" sz="1200" dirty="0" err="1" smtClean="0">
                  <a:solidFill>
                    <a:srgbClr val="000000"/>
                  </a:solidFill>
                </a:rPr>
                <a:t>a.u</a:t>
              </a:r>
              <a:r>
                <a:rPr lang="en-US" altLang="en-US" sz="1200" dirty="0" smtClean="0">
                  <a:solidFill>
                    <a:srgbClr val="000000"/>
                  </a:solidFill>
                </a:rPr>
                <a:t>.] (x10</a:t>
              </a:r>
              <a:r>
                <a:rPr lang="en-US" altLang="en-US" sz="1200" baseline="30000" dirty="0" smtClean="0">
                  <a:solidFill>
                    <a:srgbClr val="000000"/>
                  </a:solidFill>
                </a:rPr>
                <a:t>4</a:t>
              </a:r>
              <a:r>
                <a:rPr lang="en-US" altLang="en-US" sz="1200" dirty="0" smtClean="0">
                  <a:solidFill>
                    <a:srgbClr val="000000"/>
                  </a:solidFill>
                </a:rPr>
                <a:t>)</a:t>
              </a:r>
              <a:endParaRPr lang="en-US" altLang="en-US" sz="1200" dirty="0" smtClean="0">
                <a:solidFill>
                  <a:prstClr val="black"/>
                </a:solidFill>
              </a:endParaRPr>
            </a:p>
          </p:txBody>
        </p:sp>
        <p:sp>
          <p:nvSpPr>
            <p:cNvPr id="175" name="Rectangle 127"/>
            <p:cNvSpPr>
              <a:spLocks noChangeArrowheads="1"/>
            </p:cNvSpPr>
            <p:nvPr/>
          </p:nvSpPr>
          <p:spPr bwMode="auto">
            <a:xfrm>
              <a:off x="6475448" y="6554301"/>
              <a:ext cx="15885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dirty="0" smtClean="0">
                  <a:solidFill>
                    <a:srgbClr val="000000"/>
                  </a:solidFill>
                </a:rPr>
                <a:t>Mass/Charge (m/z), Da</a:t>
              </a:r>
              <a:endParaRPr lang="en-US" altLang="en-US" sz="1200" dirty="0" smtClean="0">
                <a:solidFill>
                  <a:prstClr val="black"/>
                </a:solidFill>
              </a:endParaRPr>
            </a:p>
          </p:txBody>
        </p:sp>
        <p:sp>
          <p:nvSpPr>
            <p:cNvPr id="176" name="Rectangle 3118"/>
            <p:cNvSpPr>
              <a:spLocks noChangeArrowheads="1"/>
            </p:cNvSpPr>
            <p:nvPr/>
          </p:nvSpPr>
          <p:spPr bwMode="auto">
            <a:xfrm>
              <a:off x="6209143" y="4902842"/>
              <a:ext cx="1755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dirty="0" smtClean="0">
                  <a:solidFill>
                    <a:srgbClr val="000000"/>
                  </a:solidFill>
                </a:rPr>
                <a:t>184.1 m/z </a:t>
              </a:r>
              <a:r>
                <a:rPr lang="en-US" altLang="en-US" sz="1100" b="1" dirty="0" err="1" smtClean="0">
                  <a:solidFill>
                    <a:srgbClr val="000000"/>
                  </a:solidFill>
                </a:rPr>
                <a:t>phosphocholine</a:t>
              </a:r>
              <a:endParaRPr lang="en-US" altLang="en-US" sz="1100" b="1" dirty="0" smtClean="0">
                <a:solidFill>
                  <a:prstClr val="black"/>
                </a:solidFill>
              </a:endParaRPr>
            </a:p>
          </p:txBody>
        </p:sp>
        <p:sp>
          <p:nvSpPr>
            <p:cNvPr id="177" name="Line 2581"/>
            <p:cNvSpPr>
              <a:spLocks noChangeShapeType="1"/>
            </p:cNvSpPr>
            <p:nvPr/>
          </p:nvSpPr>
          <p:spPr bwMode="auto">
            <a:xfrm flipV="1">
              <a:off x="6373778" y="5071443"/>
              <a:ext cx="152628" cy="301488"/>
            </a:xfrm>
            <a:prstGeom prst="line">
              <a:avLst/>
            </a:prstGeom>
            <a:noFill/>
            <a:ln w="12700">
              <a:solidFill>
                <a:schemeClr val="tx1"/>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178" name="Line 2581"/>
            <p:cNvSpPr>
              <a:spLocks noChangeShapeType="1"/>
            </p:cNvSpPr>
            <p:nvPr/>
          </p:nvSpPr>
          <p:spPr bwMode="auto">
            <a:xfrm flipV="1">
              <a:off x="8398393" y="5421266"/>
              <a:ext cx="152628" cy="301488"/>
            </a:xfrm>
            <a:prstGeom prst="line">
              <a:avLst/>
            </a:prstGeom>
            <a:noFill/>
            <a:ln w="12700">
              <a:solidFill>
                <a:schemeClr val="tx1"/>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179" name="Rectangle 145"/>
            <p:cNvSpPr>
              <a:spLocks noChangeArrowheads="1"/>
            </p:cNvSpPr>
            <p:nvPr/>
          </p:nvSpPr>
          <p:spPr bwMode="auto">
            <a:xfrm>
              <a:off x="7563200" y="5896820"/>
              <a:ext cx="50975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smtClean="0">
                  <a:solidFill>
                    <a:srgbClr val="000000"/>
                  </a:solidFill>
                  <a:latin typeface="Arial" panose="020B0604020202020204" pitchFamily="34" charset="0"/>
                  <a:cs typeface="Arial" panose="020B0604020202020204" pitchFamily="34" charset="0"/>
                </a:rPr>
                <a:t>645.387</a:t>
              </a:r>
              <a:endParaRPr lang="en-US" sz="1100" dirty="0" smtClean="0">
                <a:solidFill>
                  <a:prstClr val="black"/>
                </a:solidFill>
                <a:latin typeface="Arial" pitchFamily="34" charset="0"/>
                <a:cs typeface="Arial" pitchFamily="34" charset="0"/>
              </a:endParaRPr>
            </a:p>
          </p:txBody>
        </p:sp>
        <p:sp>
          <p:nvSpPr>
            <p:cNvPr id="180" name="Rectangle 145"/>
            <p:cNvSpPr>
              <a:spLocks noChangeArrowheads="1"/>
            </p:cNvSpPr>
            <p:nvPr/>
          </p:nvSpPr>
          <p:spPr bwMode="auto">
            <a:xfrm>
              <a:off x="8248522" y="4557391"/>
              <a:ext cx="50975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smtClean="0">
                  <a:solidFill>
                    <a:srgbClr val="000000"/>
                  </a:solidFill>
                  <a:latin typeface="Arial" panose="020B0604020202020204" pitchFamily="34" charset="0"/>
                  <a:cs typeface="Arial" panose="020B0604020202020204" pitchFamily="34" charset="0"/>
                </a:rPr>
                <a:t>763.583</a:t>
              </a:r>
              <a:endParaRPr lang="en-US" sz="1100" dirty="0" smtClean="0">
                <a:solidFill>
                  <a:prstClr val="black"/>
                </a:solidFill>
                <a:latin typeface="Arial" pitchFamily="34" charset="0"/>
                <a:cs typeface="Arial" pitchFamily="34" charset="0"/>
              </a:endParaRPr>
            </a:p>
          </p:txBody>
        </p:sp>
        <p:sp>
          <p:nvSpPr>
            <p:cNvPr id="181" name="Rectangle 145"/>
            <p:cNvSpPr>
              <a:spLocks noChangeArrowheads="1"/>
            </p:cNvSpPr>
            <p:nvPr/>
          </p:nvSpPr>
          <p:spPr bwMode="auto">
            <a:xfrm>
              <a:off x="6491236" y="5650387"/>
              <a:ext cx="50975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smtClean="0">
                  <a:solidFill>
                    <a:srgbClr val="000000"/>
                  </a:solidFill>
                  <a:latin typeface="Arial" panose="020B0604020202020204" pitchFamily="34" charset="0"/>
                  <a:cs typeface="Arial" panose="020B0604020202020204" pitchFamily="34" charset="0"/>
                </a:rPr>
                <a:t>162.214</a:t>
              </a:r>
              <a:endParaRPr lang="en-US" sz="1100" dirty="0" smtClean="0">
                <a:solidFill>
                  <a:prstClr val="black"/>
                </a:solidFill>
                <a:latin typeface="Arial" pitchFamily="34" charset="0"/>
                <a:cs typeface="Arial" pitchFamily="34" charset="0"/>
              </a:endParaRPr>
            </a:p>
          </p:txBody>
        </p:sp>
        <p:sp>
          <p:nvSpPr>
            <p:cNvPr id="182" name="Line 2581"/>
            <p:cNvSpPr>
              <a:spLocks noChangeShapeType="1"/>
            </p:cNvSpPr>
            <p:nvPr/>
          </p:nvSpPr>
          <p:spPr bwMode="auto">
            <a:xfrm flipV="1">
              <a:off x="8202980" y="4713242"/>
              <a:ext cx="96987" cy="182073"/>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183" name="Line 2581"/>
            <p:cNvSpPr>
              <a:spLocks noChangeShapeType="1"/>
            </p:cNvSpPr>
            <p:nvPr/>
          </p:nvSpPr>
          <p:spPr bwMode="auto">
            <a:xfrm>
              <a:off x="6314845" y="5669165"/>
              <a:ext cx="175240" cy="58863"/>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184" name="Rectangle 145"/>
            <p:cNvSpPr>
              <a:spLocks noChangeArrowheads="1"/>
            </p:cNvSpPr>
            <p:nvPr/>
          </p:nvSpPr>
          <p:spPr bwMode="auto">
            <a:xfrm>
              <a:off x="6253255" y="5868647"/>
              <a:ext cx="431208" cy="16927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r>
                <a:rPr lang="en-US" sz="1100" dirty="0" smtClean="0">
                  <a:solidFill>
                    <a:srgbClr val="000000"/>
                  </a:solidFill>
                  <a:latin typeface="Arial" panose="020B0604020202020204" pitchFamily="34" charset="0"/>
                  <a:cs typeface="Arial" panose="020B0604020202020204" pitchFamily="34" charset="0"/>
                </a:rPr>
                <a:t>86.114</a:t>
              </a:r>
              <a:endParaRPr lang="en-US" sz="1100" dirty="0" smtClean="0">
                <a:solidFill>
                  <a:prstClr val="black"/>
                </a:solidFill>
                <a:latin typeface="Arial" pitchFamily="34" charset="0"/>
                <a:cs typeface="Arial" pitchFamily="34" charset="0"/>
              </a:endParaRPr>
            </a:p>
          </p:txBody>
        </p:sp>
        <p:sp>
          <p:nvSpPr>
            <p:cNvPr id="185" name="Line 2581"/>
            <p:cNvSpPr>
              <a:spLocks noChangeShapeType="1"/>
            </p:cNvSpPr>
            <p:nvPr/>
          </p:nvSpPr>
          <p:spPr bwMode="auto">
            <a:xfrm>
              <a:off x="6076864" y="5887425"/>
              <a:ext cx="175240" cy="58863"/>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grpSp>
      <p:sp>
        <p:nvSpPr>
          <p:cNvPr id="266" name="TextBox 265"/>
          <p:cNvSpPr txBox="1"/>
          <p:nvPr/>
        </p:nvSpPr>
        <p:spPr>
          <a:xfrm>
            <a:off x="362131" y="40216"/>
            <a:ext cx="8474821" cy="523220"/>
          </a:xfrm>
          <a:prstGeom prst="rect">
            <a:avLst/>
          </a:prstGeom>
          <a:noFill/>
        </p:spPr>
        <p:txBody>
          <a:bodyPr wrap="none" rtlCol="0">
            <a:spAutoFit/>
          </a:bodyPr>
          <a:lstStyle/>
          <a:p>
            <a:pPr algn="ctr" eaLnBrk="0" hangingPunct="0"/>
            <a:r>
              <a:rPr lang="en-US" sz="2800" b="1" dirty="0" smtClean="0">
                <a:solidFill>
                  <a:srgbClr val="FF0000"/>
                </a:solidFill>
                <a:latin typeface="Arial" panose="020B0604020202020204" pitchFamily="34" charset="0"/>
                <a:cs typeface="Arial" panose="020B0604020202020204" pitchFamily="34" charset="0"/>
              </a:rPr>
              <a:t>PC O-18:0/20:1 imaging in sham and IR kidneys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3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500"/>
                                        <p:tgtEl>
                                          <p:spTgt spid="1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phosphatidylcholine.jpg"/>
          <p:cNvPicPr>
            <a:picLocks/>
          </p:cNvPicPr>
          <p:nvPr/>
        </p:nvPicPr>
        <p:blipFill>
          <a:blip r:embed="rId2"/>
          <a:stretch>
            <a:fillRect/>
          </a:stretch>
        </p:blipFill>
        <p:spPr>
          <a:xfrm>
            <a:off x="2786297" y="3875116"/>
            <a:ext cx="2228850" cy="908685"/>
          </a:xfrm>
          <a:prstGeom prst="rect">
            <a:avLst/>
          </a:prstGeom>
        </p:spPr>
      </p:pic>
      <p:pic>
        <p:nvPicPr>
          <p:cNvPr id="62" name="Picture 61" descr="cdp choline.jpg"/>
          <p:cNvPicPr>
            <a:picLocks noChangeAspect="1"/>
          </p:cNvPicPr>
          <p:nvPr/>
        </p:nvPicPr>
        <p:blipFill>
          <a:blip r:embed="rId3"/>
          <a:stretch>
            <a:fillRect/>
          </a:stretch>
        </p:blipFill>
        <p:spPr>
          <a:xfrm>
            <a:off x="244818" y="5170698"/>
            <a:ext cx="2137410" cy="1423035"/>
          </a:xfrm>
          <a:prstGeom prst="rect">
            <a:avLst/>
          </a:prstGeom>
        </p:spPr>
      </p:pic>
      <p:pic>
        <p:nvPicPr>
          <p:cNvPr id="57" name="Picture 56" descr="1-alkyl-glycerol-3-phosphate.jpg"/>
          <p:cNvPicPr>
            <a:picLocks noChangeAspect="1"/>
          </p:cNvPicPr>
          <p:nvPr/>
        </p:nvPicPr>
        <p:blipFill>
          <a:blip r:embed="rId4"/>
          <a:stretch>
            <a:fillRect/>
          </a:stretch>
        </p:blipFill>
        <p:spPr>
          <a:xfrm>
            <a:off x="6681047" y="2298702"/>
            <a:ext cx="2028825" cy="908685"/>
          </a:xfrm>
          <a:prstGeom prst="rect">
            <a:avLst/>
          </a:prstGeom>
        </p:spPr>
      </p:pic>
      <p:pic>
        <p:nvPicPr>
          <p:cNvPr id="115" name="Picture 1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603" y="6623"/>
            <a:ext cx="5154930" cy="1388745"/>
          </a:xfrm>
          <a:prstGeom prst="rect">
            <a:avLst/>
          </a:prstGeom>
        </p:spPr>
      </p:pic>
      <p:sp>
        <p:nvSpPr>
          <p:cNvPr id="15" name="TextBox 14"/>
          <p:cNvSpPr txBox="1"/>
          <p:nvPr/>
        </p:nvSpPr>
        <p:spPr>
          <a:xfrm>
            <a:off x="5363304" y="1631288"/>
            <a:ext cx="1867664" cy="253916"/>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18:0 chain alcohol</a:t>
            </a:r>
            <a:endParaRPr lang="en-US" sz="1050" b="1"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6593352" y="3216281"/>
            <a:ext cx="2213774" cy="261610"/>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1-O-alkyl-glycerol-3-phosphate</a:t>
            </a:r>
            <a:endParaRPr lang="en-US" sz="1050" b="1"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97052" y="1631288"/>
            <a:ext cx="2345649" cy="415498"/>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Dihydroxyacetone phosphate (DHAP)</a:t>
            </a:r>
            <a:endParaRPr lang="en-US" sz="1050" b="1" dirty="0">
              <a:solidFill>
                <a:prstClr val="black"/>
              </a:solidFill>
              <a:latin typeface="Arial" panose="020B0604020202020204" pitchFamily="34" charset="0"/>
              <a:cs typeface="Arial" panose="020B0604020202020204" pitchFamily="34" charset="0"/>
            </a:endParaRPr>
          </a:p>
        </p:txBody>
      </p:sp>
      <p:sp>
        <p:nvSpPr>
          <p:cNvPr id="44" name="TextBox 43"/>
          <p:cNvSpPr txBox="1"/>
          <p:nvPr/>
        </p:nvSpPr>
        <p:spPr>
          <a:xfrm>
            <a:off x="3719235" y="6368781"/>
            <a:ext cx="1608113" cy="261610"/>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1-alkyl-2-acyl-glycerol</a:t>
            </a:r>
            <a:endParaRPr lang="en-US" sz="1050" b="1" dirty="0">
              <a:solidFill>
                <a:prstClr val="black"/>
              </a:solidFill>
              <a:latin typeface="Arial" panose="020B0604020202020204" pitchFamily="34" charset="0"/>
              <a:cs typeface="Arial" panose="020B0604020202020204" pitchFamily="34" charset="0"/>
            </a:endParaRPr>
          </a:p>
        </p:txBody>
      </p:sp>
      <p:sp>
        <p:nvSpPr>
          <p:cNvPr id="74" name="TextBox 73"/>
          <p:cNvSpPr txBox="1"/>
          <p:nvPr/>
        </p:nvSpPr>
        <p:spPr>
          <a:xfrm>
            <a:off x="659746" y="6515304"/>
            <a:ext cx="3033760" cy="738664"/>
          </a:xfrm>
          <a:prstGeom prst="rect">
            <a:avLst/>
          </a:prstGeom>
          <a:noFill/>
        </p:spPr>
        <p:txBody>
          <a:bodyPr wrap="square" rtlCol="0">
            <a:spAutoFit/>
          </a:bodyPr>
          <a:lstStyle/>
          <a:p>
            <a:pPr fontAlgn="auto">
              <a:spcBef>
                <a:spcPts val="0"/>
              </a:spcBef>
              <a:spcAft>
                <a:spcPts val="0"/>
              </a:spcAft>
            </a:pPr>
            <a:endParaRPr lang="en-US" sz="1050" dirty="0" smtClean="0">
              <a:solidFill>
                <a:prstClr val="black"/>
              </a:solidFill>
              <a:latin typeface="Calibri"/>
            </a:endParaRPr>
          </a:p>
          <a:p>
            <a:pPr fontAlgn="auto">
              <a:spcBef>
                <a:spcPts val="0"/>
              </a:spcBef>
              <a:spcAft>
                <a:spcPts val="0"/>
              </a:spcAft>
            </a:pPr>
            <a:endParaRPr lang="en-US" sz="1050" dirty="0">
              <a:solidFill>
                <a:prstClr val="black"/>
              </a:solidFill>
              <a:latin typeface="Calibri"/>
            </a:endParaRPr>
          </a:p>
          <a:p>
            <a:pPr fontAlgn="auto">
              <a:spcBef>
                <a:spcPts val="0"/>
              </a:spcBef>
              <a:spcAft>
                <a:spcPts val="0"/>
              </a:spcAft>
            </a:pPr>
            <a:endParaRPr lang="en-US" sz="1050" dirty="0" smtClean="0">
              <a:solidFill>
                <a:prstClr val="black"/>
              </a:solidFill>
              <a:latin typeface="Calibri"/>
            </a:endParaRPr>
          </a:p>
          <a:p>
            <a:pPr fontAlgn="auto">
              <a:spcBef>
                <a:spcPts val="0"/>
              </a:spcBef>
              <a:spcAft>
                <a:spcPts val="0"/>
              </a:spcAft>
            </a:pPr>
            <a:endParaRPr lang="en-US" sz="1050" dirty="0">
              <a:solidFill>
                <a:prstClr val="black"/>
              </a:solidFill>
              <a:latin typeface="Calibri"/>
            </a:endParaRPr>
          </a:p>
        </p:txBody>
      </p:sp>
      <p:sp>
        <p:nvSpPr>
          <p:cNvPr id="4" name="TextBox 3"/>
          <p:cNvSpPr txBox="1"/>
          <p:nvPr/>
        </p:nvSpPr>
        <p:spPr>
          <a:xfrm>
            <a:off x="0" y="-1"/>
            <a:ext cx="4191000" cy="276999"/>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rPr>
              <a:t>Biosynthesis of </a:t>
            </a:r>
            <a:r>
              <a:rPr lang="en-US" sz="1200" smtClean="0">
                <a:solidFill>
                  <a:prstClr val="black"/>
                </a:solidFill>
                <a:latin typeface="Calibri"/>
              </a:rPr>
              <a:t>Ether PC </a:t>
            </a:r>
            <a:r>
              <a:rPr lang="en-US" sz="1200" dirty="0" smtClean="0">
                <a:solidFill>
                  <a:prstClr val="black"/>
                </a:solidFill>
                <a:latin typeface="Calibri"/>
              </a:rPr>
              <a:t>in Animal Tissue</a:t>
            </a:r>
            <a:endParaRPr lang="en-US" sz="1200" dirty="0">
              <a:solidFill>
                <a:prstClr val="black"/>
              </a:solidFill>
              <a:latin typeface="Calibri"/>
            </a:endParaRPr>
          </a:p>
        </p:txBody>
      </p:sp>
      <p:sp>
        <p:nvSpPr>
          <p:cNvPr id="5" name="TextBox 4"/>
          <p:cNvSpPr txBox="1"/>
          <p:nvPr/>
        </p:nvSpPr>
        <p:spPr>
          <a:xfrm>
            <a:off x="838200" y="195590"/>
            <a:ext cx="243840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Calibri"/>
              </a:rPr>
              <a:t>From the AOCS Lipid Library</a:t>
            </a:r>
            <a:endParaRPr lang="en-US" sz="1100" dirty="0">
              <a:solidFill>
                <a:prstClr val="black"/>
              </a:solidFill>
              <a:latin typeface="Calibri"/>
            </a:endParaRPr>
          </a:p>
        </p:txBody>
      </p:sp>
      <p:cxnSp>
        <p:nvCxnSpPr>
          <p:cNvPr id="22" name="Straight Arrow Connector 21"/>
          <p:cNvCxnSpPr/>
          <p:nvPr/>
        </p:nvCxnSpPr>
        <p:spPr>
          <a:xfrm>
            <a:off x="7695460" y="3484400"/>
            <a:ext cx="0" cy="917763"/>
          </a:xfrm>
          <a:prstGeom prst="straightConnector1">
            <a:avLst/>
          </a:prstGeom>
          <a:ln>
            <a:solidFill>
              <a:schemeClr val="tx1"/>
            </a:solidFill>
            <a:tailEnd type="arrow"/>
          </a:ln>
          <a:effectLst/>
        </p:spPr>
        <p:style>
          <a:lnRef idx="2">
            <a:schemeClr val="accent4"/>
          </a:lnRef>
          <a:fillRef idx="0">
            <a:schemeClr val="accent4"/>
          </a:fillRef>
          <a:effectRef idx="1">
            <a:schemeClr val="accent4"/>
          </a:effectRef>
          <a:fontRef idx="minor">
            <a:schemeClr val="tx1"/>
          </a:fontRef>
        </p:style>
      </p:cxnSp>
      <p:sp>
        <p:nvSpPr>
          <p:cNvPr id="31" name="TextBox 30"/>
          <p:cNvSpPr txBox="1"/>
          <p:nvPr/>
        </p:nvSpPr>
        <p:spPr>
          <a:xfrm>
            <a:off x="7704285" y="3615834"/>
            <a:ext cx="1409700" cy="577081"/>
          </a:xfrm>
          <a:prstGeom prst="rect">
            <a:avLst/>
          </a:prstGeom>
          <a:noFill/>
        </p:spPr>
        <p:txBody>
          <a:bodyPr wrap="square" rtlCol="0">
            <a:spAutoFit/>
          </a:bodyPr>
          <a:lstStyle/>
          <a:p>
            <a:pPr fontAlgn="auto">
              <a:spcBef>
                <a:spcPts val="0"/>
              </a:spcBef>
              <a:spcAft>
                <a:spcPts val="0"/>
              </a:spcAft>
            </a:pPr>
            <a:r>
              <a:rPr lang="en-US" sz="1050" b="1" dirty="0" smtClean="0">
                <a:solidFill>
                  <a:srgbClr val="FF0000"/>
                </a:solidFill>
                <a:latin typeface="Arial" panose="020B0604020202020204" pitchFamily="34" charset="0"/>
                <a:cs typeface="Arial" panose="020B0604020202020204" pitchFamily="34" charset="0"/>
              </a:rPr>
              <a:t>1-alkyl-</a:t>
            </a:r>
            <a:r>
              <a:rPr lang="en-US" sz="1050" b="1" i="1" dirty="0" smtClean="0">
                <a:solidFill>
                  <a:srgbClr val="FF0000"/>
                </a:solidFill>
                <a:latin typeface="Arial" panose="020B0604020202020204" pitchFamily="34" charset="0"/>
                <a:cs typeface="Arial" panose="020B0604020202020204" pitchFamily="34" charset="0"/>
              </a:rPr>
              <a:t>sn</a:t>
            </a:r>
            <a:r>
              <a:rPr lang="en-US" sz="1050" b="1" dirty="0" smtClean="0">
                <a:solidFill>
                  <a:srgbClr val="FF0000"/>
                </a:solidFill>
                <a:latin typeface="Arial" panose="020B0604020202020204" pitchFamily="34" charset="0"/>
                <a:cs typeface="Arial" panose="020B0604020202020204" pitchFamily="34" charset="0"/>
              </a:rPr>
              <a:t>-glycerophosphate acyltransferase</a:t>
            </a:r>
            <a:endParaRPr lang="en-US" sz="105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2723805" y="1631288"/>
            <a:ext cx="1321643" cy="261610"/>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1-acyl-DHAP</a:t>
            </a:r>
            <a:endParaRPr lang="en-US" sz="1050" b="1" dirty="0">
              <a:solidFill>
                <a:prstClr val="black"/>
              </a:solidFill>
              <a:latin typeface="Arial" panose="020B0604020202020204" pitchFamily="34" charset="0"/>
              <a:cs typeface="Arial" panose="020B0604020202020204" pitchFamily="34" charset="0"/>
            </a:endParaRPr>
          </a:p>
        </p:txBody>
      </p:sp>
      <p:sp>
        <p:nvSpPr>
          <p:cNvPr id="33" name="TextBox 32"/>
          <p:cNvSpPr txBox="1"/>
          <p:nvPr/>
        </p:nvSpPr>
        <p:spPr>
          <a:xfrm>
            <a:off x="6485039" y="5358206"/>
            <a:ext cx="2730609" cy="261610"/>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1-O-alkyl-2-acyl-glycero-3-phosphate</a:t>
            </a:r>
            <a:endParaRPr lang="en-US" sz="1050" b="1" dirty="0">
              <a:solidFill>
                <a:prstClr val="black"/>
              </a:solidFill>
              <a:latin typeface="Arial" panose="020B0604020202020204" pitchFamily="34" charset="0"/>
              <a:cs typeface="Arial" panose="020B0604020202020204" pitchFamily="34" charset="0"/>
            </a:endParaRPr>
          </a:p>
        </p:txBody>
      </p:sp>
      <p:sp>
        <p:nvSpPr>
          <p:cNvPr id="38" name="TextBox 37"/>
          <p:cNvSpPr txBox="1"/>
          <p:nvPr/>
        </p:nvSpPr>
        <p:spPr>
          <a:xfrm>
            <a:off x="5775587" y="5638450"/>
            <a:ext cx="1400789" cy="687239"/>
          </a:xfrm>
          <a:prstGeom prst="rect">
            <a:avLst/>
          </a:prstGeom>
          <a:noFill/>
        </p:spPr>
        <p:txBody>
          <a:bodyPr wrap="square" rtlCol="0">
            <a:spAutoFit/>
          </a:bodyPr>
          <a:lstStyle/>
          <a:p>
            <a:pPr algn="ctr" fontAlgn="auto">
              <a:lnSpc>
                <a:spcPts val="1600"/>
              </a:lnSpc>
              <a:spcBef>
                <a:spcPts val="0"/>
              </a:spcBef>
              <a:spcAft>
                <a:spcPts val="0"/>
              </a:spcAft>
            </a:pPr>
            <a:r>
              <a:rPr lang="en-US" sz="1050" b="1" dirty="0" smtClean="0">
                <a:solidFill>
                  <a:srgbClr val="FF0000"/>
                </a:solidFill>
                <a:latin typeface="Arial" panose="020B0604020202020204" pitchFamily="34" charset="0"/>
                <a:cs typeface="Arial" panose="020B0604020202020204" pitchFamily="34" charset="0"/>
              </a:rPr>
              <a:t>1-alkyl-2-acyl </a:t>
            </a:r>
            <a:r>
              <a:rPr lang="en-US" sz="1050" b="1" dirty="0" err="1" smtClean="0">
                <a:solidFill>
                  <a:srgbClr val="FF0000"/>
                </a:solidFill>
                <a:latin typeface="Arial" panose="020B0604020202020204" pitchFamily="34" charset="0"/>
                <a:cs typeface="Arial" panose="020B0604020202020204" pitchFamily="34" charset="0"/>
              </a:rPr>
              <a:t>glycerophosphate</a:t>
            </a:r>
            <a:r>
              <a:rPr lang="en-US" sz="1050" b="1" dirty="0" smtClean="0">
                <a:solidFill>
                  <a:srgbClr val="FF0000"/>
                </a:solidFill>
                <a:latin typeface="Arial" panose="020B0604020202020204" pitchFamily="34" charset="0"/>
                <a:cs typeface="Arial" panose="020B0604020202020204" pitchFamily="34" charset="0"/>
              </a:rPr>
              <a:t> </a:t>
            </a:r>
            <a:r>
              <a:rPr lang="en-US" sz="1050" b="1" dirty="0" err="1" smtClean="0">
                <a:solidFill>
                  <a:srgbClr val="FF0000"/>
                </a:solidFill>
                <a:latin typeface="Arial" panose="020B0604020202020204" pitchFamily="34" charset="0"/>
                <a:cs typeface="Arial" panose="020B0604020202020204" pitchFamily="34" charset="0"/>
              </a:rPr>
              <a:t>phosphohydrolase</a:t>
            </a:r>
            <a:endParaRPr lang="en-US" sz="1050" b="1" dirty="0">
              <a:solidFill>
                <a:srgbClr val="FF0000"/>
              </a:solidFill>
              <a:latin typeface="Arial" panose="020B0604020202020204" pitchFamily="34" charset="0"/>
              <a:cs typeface="Arial" panose="020B0604020202020204" pitchFamily="34" charset="0"/>
            </a:endParaRPr>
          </a:p>
        </p:txBody>
      </p:sp>
      <p:sp>
        <p:nvSpPr>
          <p:cNvPr id="76" name="TextBox 75"/>
          <p:cNvSpPr txBox="1"/>
          <p:nvPr/>
        </p:nvSpPr>
        <p:spPr>
          <a:xfrm>
            <a:off x="3280311" y="2854447"/>
            <a:ext cx="1066800" cy="261610"/>
          </a:xfrm>
          <a:prstGeom prst="rect">
            <a:avLst/>
          </a:prstGeom>
          <a:noFill/>
        </p:spPr>
        <p:txBody>
          <a:bodyPr wrap="square" rtlCol="0">
            <a:spAutoFit/>
          </a:bodyPr>
          <a:lstStyle/>
          <a:p>
            <a:pPr algn="ctr" fontAlgn="auto">
              <a:spcBef>
                <a:spcPts val="0"/>
              </a:spcBef>
              <a:spcAft>
                <a:spcPts val="0"/>
              </a:spcAft>
            </a:pPr>
            <a:r>
              <a:rPr lang="en-US" sz="1050" b="1" dirty="0">
                <a:solidFill>
                  <a:prstClr val="black"/>
                </a:solidFill>
                <a:latin typeface="Arial" panose="020B0604020202020204" pitchFamily="34" charset="0"/>
                <a:cs typeface="Arial" panose="020B0604020202020204" pitchFamily="34" charset="0"/>
              </a:rPr>
              <a:t>C</a:t>
            </a:r>
            <a:r>
              <a:rPr lang="en-US" sz="1050" b="1" dirty="0" smtClean="0">
                <a:solidFill>
                  <a:prstClr val="black"/>
                </a:solidFill>
                <a:latin typeface="Arial" panose="020B0604020202020204" pitchFamily="34" charset="0"/>
                <a:cs typeface="Arial" panose="020B0604020202020204" pitchFamily="34" charset="0"/>
              </a:rPr>
              <a:t>holine</a:t>
            </a:r>
            <a:endParaRPr lang="en-US" sz="1050" b="1" dirty="0">
              <a:solidFill>
                <a:prstClr val="black"/>
              </a:solidFill>
              <a:latin typeface="Arial" panose="020B0604020202020204" pitchFamily="34" charset="0"/>
              <a:cs typeface="Arial" panose="020B0604020202020204" pitchFamily="34" charset="0"/>
            </a:endParaRPr>
          </a:p>
        </p:txBody>
      </p:sp>
      <p:sp>
        <p:nvSpPr>
          <p:cNvPr id="80" name="TextBox 79"/>
          <p:cNvSpPr txBox="1"/>
          <p:nvPr/>
        </p:nvSpPr>
        <p:spPr>
          <a:xfrm>
            <a:off x="1927290" y="2371712"/>
            <a:ext cx="1362262" cy="253916"/>
          </a:xfrm>
          <a:prstGeom prst="rect">
            <a:avLst/>
          </a:prstGeom>
          <a:noFill/>
        </p:spPr>
        <p:txBody>
          <a:bodyPr wrap="square" rtlCol="0">
            <a:spAutoFit/>
          </a:bodyPr>
          <a:lstStyle/>
          <a:p>
            <a:pPr algn="ctr" fontAlgn="auto">
              <a:spcBef>
                <a:spcPts val="0"/>
              </a:spcBef>
              <a:spcAft>
                <a:spcPts val="0"/>
              </a:spcAft>
            </a:pPr>
            <a:r>
              <a:rPr lang="en-US" sz="1050" b="1" dirty="0" smtClean="0">
                <a:solidFill>
                  <a:srgbClr val="FF0000"/>
                </a:solidFill>
                <a:latin typeface="Arial" panose="020B0604020202020204" pitchFamily="34" charset="0"/>
                <a:cs typeface="Arial" panose="020B0604020202020204" pitchFamily="34" charset="0"/>
              </a:rPr>
              <a:t>Choline kinase</a:t>
            </a:r>
            <a:endParaRPr lang="en-US" sz="1050" b="1" dirty="0">
              <a:solidFill>
                <a:srgbClr val="FF0000"/>
              </a:solidFill>
              <a:latin typeface="Arial" panose="020B0604020202020204" pitchFamily="34" charset="0"/>
              <a:cs typeface="Arial" panose="020B0604020202020204" pitchFamily="34" charset="0"/>
            </a:endParaRPr>
          </a:p>
        </p:txBody>
      </p:sp>
      <p:sp>
        <p:nvSpPr>
          <p:cNvPr id="90" name="TextBox 89"/>
          <p:cNvSpPr txBox="1"/>
          <p:nvPr/>
        </p:nvSpPr>
        <p:spPr>
          <a:xfrm>
            <a:off x="344356" y="2854447"/>
            <a:ext cx="1676400" cy="261610"/>
          </a:xfrm>
          <a:prstGeom prst="rect">
            <a:avLst/>
          </a:prstGeom>
          <a:noFill/>
        </p:spPr>
        <p:txBody>
          <a:bodyPr wrap="square" rtlCol="0">
            <a:spAutoFit/>
          </a:bodyPr>
          <a:lstStyle/>
          <a:p>
            <a:pPr algn="ctr" fontAlgn="auto">
              <a:spcBef>
                <a:spcPts val="0"/>
              </a:spcBef>
              <a:spcAft>
                <a:spcPts val="0"/>
              </a:spcAft>
            </a:pPr>
            <a:r>
              <a:rPr lang="en-US" sz="1050" b="1" dirty="0" err="1">
                <a:solidFill>
                  <a:prstClr val="black"/>
                </a:solidFill>
                <a:latin typeface="Arial" panose="020B0604020202020204" pitchFamily="34" charset="0"/>
                <a:cs typeface="Arial" panose="020B0604020202020204" pitchFamily="34" charset="0"/>
              </a:rPr>
              <a:t>P</a:t>
            </a:r>
            <a:r>
              <a:rPr lang="en-US" sz="1050" b="1" dirty="0" err="1" smtClean="0">
                <a:solidFill>
                  <a:prstClr val="black"/>
                </a:solidFill>
                <a:latin typeface="Arial" panose="020B0604020202020204" pitchFamily="34" charset="0"/>
                <a:cs typeface="Arial" panose="020B0604020202020204" pitchFamily="34" charset="0"/>
              </a:rPr>
              <a:t>hosphocholine</a:t>
            </a:r>
            <a:endParaRPr lang="en-US" sz="1050" b="1" dirty="0">
              <a:solidFill>
                <a:prstClr val="black"/>
              </a:solidFill>
              <a:latin typeface="Arial" panose="020B0604020202020204" pitchFamily="34" charset="0"/>
              <a:cs typeface="Arial" panose="020B0604020202020204" pitchFamily="34" charset="0"/>
            </a:endParaRPr>
          </a:p>
        </p:txBody>
      </p:sp>
      <p:cxnSp>
        <p:nvCxnSpPr>
          <p:cNvPr id="96" name="Straight Arrow Connector 95"/>
          <p:cNvCxnSpPr/>
          <p:nvPr/>
        </p:nvCxnSpPr>
        <p:spPr>
          <a:xfrm>
            <a:off x="1141958" y="3176915"/>
            <a:ext cx="0" cy="18288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05" name="TextBox 104"/>
          <p:cNvSpPr txBox="1"/>
          <p:nvPr/>
        </p:nvSpPr>
        <p:spPr>
          <a:xfrm rot="20291898">
            <a:off x="1612016" y="4338167"/>
            <a:ext cx="1028825" cy="502702"/>
          </a:xfrm>
          <a:prstGeom prst="rect">
            <a:avLst/>
          </a:prstGeom>
          <a:noFill/>
        </p:spPr>
        <p:txBody>
          <a:bodyPr wrap="square" rtlCol="0">
            <a:spAutoFit/>
          </a:bodyPr>
          <a:lstStyle/>
          <a:p>
            <a:pPr fontAlgn="auto">
              <a:lnSpc>
                <a:spcPts val="1600"/>
              </a:lnSpc>
              <a:spcBef>
                <a:spcPts val="0"/>
              </a:spcBef>
              <a:spcAft>
                <a:spcPts val="0"/>
              </a:spcAft>
            </a:pPr>
            <a:r>
              <a:rPr lang="en-US" sz="1050" b="1" dirty="0" smtClean="0">
                <a:solidFill>
                  <a:srgbClr val="FF0000"/>
                </a:solidFill>
                <a:latin typeface="Arial" panose="020B0604020202020204" pitchFamily="34" charset="0"/>
                <a:cs typeface="Arial" panose="020B0604020202020204" pitchFamily="34" charset="0"/>
              </a:rPr>
              <a:t>CDP-choline transferase</a:t>
            </a:r>
            <a:endParaRPr lang="en-US" sz="1050" b="1" dirty="0">
              <a:solidFill>
                <a:srgbClr val="FF0000"/>
              </a:solidFill>
              <a:latin typeface="Arial" panose="020B0604020202020204" pitchFamily="34" charset="0"/>
              <a:cs typeface="Arial" panose="020B0604020202020204" pitchFamily="34" charset="0"/>
            </a:endParaRPr>
          </a:p>
        </p:txBody>
      </p:sp>
      <p:sp>
        <p:nvSpPr>
          <p:cNvPr id="108" name="TextBox 107"/>
          <p:cNvSpPr txBox="1"/>
          <p:nvPr/>
        </p:nvSpPr>
        <p:spPr>
          <a:xfrm>
            <a:off x="2483418" y="4847874"/>
            <a:ext cx="2843046" cy="253916"/>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1-alkyl-2-acyl-glycero-3-phosphocholine</a:t>
            </a:r>
            <a:endParaRPr lang="en-US" sz="1050" b="1" dirty="0">
              <a:solidFill>
                <a:prstClr val="black"/>
              </a:solidFill>
              <a:latin typeface="Arial" panose="020B0604020202020204" pitchFamily="34" charset="0"/>
              <a:cs typeface="Arial" panose="020B0604020202020204" pitchFamily="34" charset="0"/>
            </a:endParaRPr>
          </a:p>
        </p:txBody>
      </p:sp>
      <p:pic>
        <p:nvPicPr>
          <p:cNvPr id="1040" name="Picture 15" descr="F:\Research\DH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96" y="598996"/>
            <a:ext cx="965835" cy="7829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97157" y="747516"/>
            <a:ext cx="1207893" cy="482055"/>
          </a:xfrm>
          <a:prstGeom prst="rect">
            <a:avLst/>
          </a:prstGeom>
          <a:noFill/>
        </p:spPr>
        <p:txBody>
          <a:bodyPr wrap="square" rtlCol="0">
            <a:spAutoFit/>
          </a:bodyPr>
          <a:lstStyle/>
          <a:p>
            <a:pPr fontAlgn="auto">
              <a:lnSpc>
                <a:spcPts val="1600"/>
              </a:lnSpc>
              <a:spcBef>
                <a:spcPts val="0"/>
              </a:spcBef>
              <a:spcAft>
                <a:spcPts val="0"/>
              </a:spcAft>
            </a:pPr>
            <a:r>
              <a:rPr lang="en-US" sz="1050" b="1" dirty="0" smtClean="0">
                <a:solidFill>
                  <a:srgbClr val="00B050"/>
                </a:solidFill>
                <a:latin typeface="Arial" panose="020B0604020202020204" pitchFamily="34" charset="0"/>
                <a:cs typeface="Arial" panose="020B0604020202020204" pitchFamily="34" charset="0"/>
              </a:rPr>
              <a:t>DHAP acyltransferase</a:t>
            </a:r>
            <a:endParaRPr lang="en-US" sz="1050" b="1" dirty="0">
              <a:solidFill>
                <a:srgbClr val="00B050"/>
              </a:solidFill>
              <a:latin typeface="Arial" panose="020B0604020202020204" pitchFamily="34" charset="0"/>
              <a:cs typeface="Arial" panose="020B0604020202020204" pitchFamily="34" charset="0"/>
            </a:endParaRPr>
          </a:p>
        </p:txBody>
      </p:sp>
      <p:cxnSp>
        <p:nvCxnSpPr>
          <p:cNvPr id="9" name="Straight Arrow Connector 8"/>
          <p:cNvCxnSpPr/>
          <p:nvPr/>
        </p:nvCxnSpPr>
        <p:spPr>
          <a:xfrm>
            <a:off x="1150836" y="992448"/>
            <a:ext cx="990600" cy="0"/>
          </a:xfrm>
          <a:prstGeom prst="straightConnector1">
            <a:avLst/>
          </a:prstGeom>
          <a:ln>
            <a:solidFill>
              <a:schemeClr val="tx1"/>
            </a:solidFill>
            <a:tailEnd type="arrow"/>
          </a:ln>
          <a:effectLst/>
        </p:spPr>
        <p:style>
          <a:lnRef idx="2">
            <a:schemeClr val="accent4"/>
          </a:lnRef>
          <a:fillRef idx="0">
            <a:schemeClr val="accent4"/>
          </a:fillRef>
          <a:effectRef idx="1">
            <a:schemeClr val="accent4"/>
          </a:effectRef>
          <a:fontRef idx="minor">
            <a:schemeClr val="tx1"/>
          </a:fontRef>
        </p:style>
      </p:cxnSp>
      <p:sp>
        <p:nvSpPr>
          <p:cNvPr id="148" name="TextBox 147"/>
          <p:cNvSpPr txBox="1"/>
          <p:nvPr/>
        </p:nvSpPr>
        <p:spPr>
          <a:xfrm>
            <a:off x="4634318" y="974838"/>
            <a:ext cx="321449" cy="769441"/>
          </a:xfrm>
          <a:prstGeom prst="rect">
            <a:avLst/>
          </a:prstGeom>
          <a:noFill/>
        </p:spPr>
        <p:txBody>
          <a:bodyPr wrap="square" rtlCol="0">
            <a:spAutoFit/>
          </a:bodyPr>
          <a:lstStyle/>
          <a:p>
            <a:pPr algn="ctr" fontAlgn="auto">
              <a:spcBef>
                <a:spcPts val="0"/>
              </a:spcBef>
              <a:spcAft>
                <a:spcPts val="0"/>
              </a:spcAft>
            </a:pPr>
            <a:r>
              <a:rPr lang="en-US" sz="4400" dirty="0" smtClean="0">
                <a:solidFill>
                  <a:prstClr val="black"/>
                </a:solidFill>
                <a:latin typeface="Calibri"/>
              </a:rPr>
              <a:t>+</a:t>
            </a:r>
            <a:endParaRPr lang="en-US" sz="4400" dirty="0">
              <a:solidFill>
                <a:prstClr val="black"/>
              </a:solidFill>
              <a:latin typeface="Calibri"/>
            </a:endParaRPr>
          </a:p>
        </p:txBody>
      </p:sp>
      <p:grpSp>
        <p:nvGrpSpPr>
          <p:cNvPr id="1044" name="Group 1043"/>
          <p:cNvGrpSpPr/>
          <p:nvPr/>
        </p:nvGrpSpPr>
        <p:grpSpPr>
          <a:xfrm>
            <a:off x="7187203" y="1477658"/>
            <a:ext cx="508997" cy="1011782"/>
            <a:chOff x="7187203" y="1477658"/>
            <a:chExt cx="508997" cy="1011782"/>
          </a:xfrm>
        </p:grpSpPr>
        <p:cxnSp>
          <p:nvCxnSpPr>
            <p:cNvPr id="23" name="Straight Arrow Connector 22"/>
            <p:cNvCxnSpPr/>
            <p:nvPr/>
          </p:nvCxnSpPr>
          <p:spPr>
            <a:xfrm>
              <a:off x="7696200" y="1803640"/>
              <a:ext cx="0" cy="685800"/>
            </a:xfrm>
            <a:prstGeom prst="straightConnector1">
              <a:avLst/>
            </a:prstGeom>
            <a:ln w="28575">
              <a:solidFill>
                <a:schemeClr val="tx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043" name="Straight Connector 1042"/>
            <p:cNvCxnSpPr/>
            <p:nvPr/>
          </p:nvCxnSpPr>
          <p:spPr>
            <a:xfrm flipH="1" flipV="1">
              <a:off x="7187203" y="1477658"/>
              <a:ext cx="508997" cy="325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5400000">
            <a:off x="6356988" y="4995765"/>
            <a:ext cx="434267" cy="1807421"/>
            <a:chOff x="7261934" y="1477658"/>
            <a:chExt cx="434267" cy="1807421"/>
          </a:xfrm>
        </p:grpSpPr>
        <p:cxnSp>
          <p:nvCxnSpPr>
            <p:cNvPr id="153" name="Straight Arrow Connector 152"/>
            <p:cNvCxnSpPr/>
            <p:nvPr/>
          </p:nvCxnSpPr>
          <p:spPr>
            <a:xfrm rot="16200000" flipH="1">
              <a:off x="6955481" y="2544360"/>
              <a:ext cx="1481439" cy="0"/>
            </a:xfrm>
            <a:prstGeom prst="straightConnector1">
              <a:avLst/>
            </a:prstGeom>
            <a:ln w="28575">
              <a:solidFill>
                <a:schemeClr val="tx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54" name="Straight Connector 153"/>
            <p:cNvCxnSpPr/>
            <p:nvPr/>
          </p:nvCxnSpPr>
          <p:spPr>
            <a:xfrm flipH="1" flipV="1">
              <a:off x="7261934" y="1477658"/>
              <a:ext cx="434266" cy="325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706916" y="5548245"/>
            <a:ext cx="321449" cy="769441"/>
          </a:xfrm>
          <a:prstGeom prst="rect">
            <a:avLst/>
          </a:prstGeom>
          <a:noFill/>
        </p:spPr>
        <p:txBody>
          <a:bodyPr wrap="square" rtlCol="0">
            <a:spAutoFit/>
          </a:bodyPr>
          <a:lstStyle/>
          <a:p>
            <a:pPr algn="ctr" fontAlgn="auto">
              <a:spcBef>
                <a:spcPts val="0"/>
              </a:spcBef>
              <a:spcAft>
                <a:spcPts val="0"/>
              </a:spcAft>
            </a:pPr>
            <a:r>
              <a:rPr lang="en-US" sz="4400" dirty="0" smtClean="0">
                <a:solidFill>
                  <a:prstClr val="black"/>
                </a:solidFill>
                <a:latin typeface="Calibri"/>
              </a:rPr>
              <a:t>+</a:t>
            </a:r>
            <a:endParaRPr lang="en-US" sz="4400" dirty="0">
              <a:solidFill>
                <a:prstClr val="black"/>
              </a:solidFill>
              <a:latin typeface="Calibri"/>
            </a:endParaRPr>
          </a:p>
        </p:txBody>
      </p:sp>
      <p:grpSp>
        <p:nvGrpSpPr>
          <p:cNvPr id="29" name="Group 28"/>
          <p:cNvGrpSpPr/>
          <p:nvPr/>
        </p:nvGrpSpPr>
        <p:grpSpPr>
          <a:xfrm>
            <a:off x="1637300" y="4353636"/>
            <a:ext cx="1086505" cy="817061"/>
            <a:chOff x="1541102" y="4606124"/>
            <a:chExt cx="1086505" cy="817061"/>
          </a:xfrm>
        </p:grpSpPr>
        <p:cxnSp>
          <p:nvCxnSpPr>
            <p:cNvPr id="55" name="Straight Connector 54"/>
            <p:cNvCxnSpPr/>
            <p:nvPr/>
          </p:nvCxnSpPr>
          <p:spPr>
            <a:xfrm rot="5400000">
              <a:off x="1360131" y="5242213"/>
              <a:ext cx="36194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541102" y="4606124"/>
              <a:ext cx="1086505" cy="455118"/>
            </a:xfrm>
            <a:prstGeom prst="straightConnector1">
              <a:avLst/>
            </a:prstGeom>
            <a:ln w="28575">
              <a:solidFill>
                <a:schemeClr val="tx1"/>
              </a:solidFill>
              <a:tailEnd type="arrow"/>
            </a:ln>
            <a:effectLst/>
          </p:spPr>
          <p:style>
            <a:lnRef idx="2">
              <a:schemeClr val="accent4"/>
            </a:lnRef>
            <a:fillRef idx="0">
              <a:schemeClr val="accent4"/>
            </a:fillRef>
            <a:effectRef idx="1">
              <a:schemeClr val="accent4"/>
            </a:effectRef>
            <a:fontRef idx="minor">
              <a:schemeClr val="tx1"/>
            </a:fontRef>
          </p:style>
        </p:cxnSp>
      </p:grpSp>
      <p:sp>
        <p:nvSpPr>
          <p:cNvPr id="75" name="TextBox 74"/>
          <p:cNvSpPr txBox="1"/>
          <p:nvPr/>
        </p:nvSpPr>
        <p:spPr>
          <a:xfrm>
            <a:off x="3973920" y="-1"/>
            <a:ext cx="1509496" cy="261610"/>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Calibri"/>
              </a:rPr>
              <a:t>Fatty acyl coenzyme A</a:t>
            </a:r>
            <a:endParaRPr lang="en-US" sz="1050" dirty="0">
              <a:solidFill>
                <a:prstClr val="black"/>
              </a:solidFill>
              <a:latin typeface="Calibri"/>
            </a:endParaRPr>
          </a:p>
        </p:txBody>
      </p:sp>
      <p:sp>
        <p:nvSpPr>
          <p:cNvPr id="95" name="TextBox 94"/>
          <p:cNvSpPr txBox="1"/>
          <p:nvPr/>
        </p:nvSpPr>
        <p:spPr>
          <a:xfrm>
            <a:off x="301452" y="3595030"/>
            <a:ext cx="1681141" cy="415498"/>
          </a:xfrm>
          <a:prstGeom prst="rect">
            <a:avLst/>
          </a:prstGeom>
          <a:solidFill>
            <a:srgbClr val="FFFFFF"/>
          </a:solidFill>
        </p:spPr>
        <p:txBody>
          <a:bodyPr wrap="square" rtlCol="0">
            <a:spAutoFit/>
          </a:bodyPr>
          <a:lstStyle/>
          <a:p>
            <a:pPr algn="ctr" fontAlgn="auto">
              <a:spcBef>
                <a:spcPts val="0"/>
              </a:spcBef>
              <a:spcAft>
                <a:spcPts val="0"/>
              </a:spcAft>
            </a:pPr>
            <a:r>
              <a:rPr lang="en-US" sz="1050" b="1" dirty="0" err="1" smtClean="0">
                <a:solidFill>
                  <a:srgbClr val="FF0000"/>
                </a:solidFill>
                <a:latin typeface="Arial" panose="020B0604020202020204" pitchFamily="34" charset="0"/>
                <a:cs typeface="Arial" panose="020B0604020202020204" pitchFamily="34" charset="0"/>
              </a:rPr>
              <a:t>CTP:phosphocholine</a:t>
            </a:r>
            <a:r>
              <a:rPr lang="en-US" sz="1050" b="1" dirty="0" smtClean="0">
                <a:solidFill>
                  <a:srgbClr val="FF0000"/>
                </a:solidFill>
                <a:latin typeface="Arial" panose="020B0604020202020204" pitchFamily="34" charset="0"/>
                <a:cs typeface="Arial" panose="020B0604020202020204" pitchFamily="34" charset="0"/>
              </a:rPr>
              <a:t> cytidylyltransferase</a:t>
            </a:r>
            <a:endParaRPr lang="en-US" sz="1050" b="1" dirty="0">
              <a:solidFill>
                <a:srgbClr val="FF0000"/>
              </a:solidFill>
              <a:latin typeface="Arial" panose="020B0604020202020204" pitchFamily="34" charset="0"/>
              <a:cs typeface="Arial" panose="020B0604020202020204" pitchFamily="34" charset="0"/>
            </a:endParaRPr>
          </a:p>
        </p:txBody>
      </p:sp>
      <p:grpSp>
        <p:nvGrpSpPr>
          <p:cNvPr id="78" name="Group 77"/>
          <p:cNvGrpSpPr/>
          <p:nvPr/>
        </p:nvGrpSpPr>
        <p:grpSpPr>
          <a:xfrm rot="17541460">
            <a:off x="2365569" y="-659881"/>
            <a:ext cx="978426" cy="2099276"/>
            <a:chOff x="6902764" y="314072"/>
            <a:chExt cx="978426" cy="2099276"/>
          </a:xfrm>
        </p:grpSpPr>
        <p:cxnSp>
          <p:nvCxnSpPr>
            <p:cNvPr id="81" name="Straight Arrow Connector 80"/>
            <p:cNvCxnSpPr/>
            <p:nvPr/>
          </p:nvCxnSpPr>
          <p:spPr>
            <a:xfrm>
              <a:off x="7881190" y="1727548"/>
              <a:ext cx="0" cy="685800"/>
            </a:xfrm>
            <a:prstGeom prst="straightConnector1">
              <a:avLst/>
            </a:prstGeom>
            <a:ln w="28575">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82" name="Straight Connector 81"/>
            <p:cNvCxnSpPr/>
            <p:nvPr/>
          </p:nvCxnSpPr>
          <p:spPr>
            <a:xfrm rot="4058540" flipH="1">
              <a:off x="6454594" y="762242"/>
              <a:ext cx="1604958" cy="708617"/>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51" name="Picture 50" descr="phosphatidylcholine.jpg"/>
          <p:cNvPicPr>
            <a:picLocks/>
          </p:cNvPicPr>
          <p:nvPr/>
        </p:nvPicPr>
        <p:blipFill>
          <a:blip r:embed="rId7"/>
          <a:stretch>
            <a:fillRect/>
          </a:stretch>
        </p:blipFill>
        <p:spPr>
          <a:xfrm>
            <a:off x="3430131" y="5489011"/>
            <a:ext cx="2240280" cy="828675"/>
          </a:xfrm>
          <a:prstGeom prst="rect">
            <a:avLst/>
          </a:prstGeom>
        </p:spPr>
      </p:pic>
      <p:pic>
        <p:nvPicPr>
          <p:cNvPr id="56" name="Picture 55" descr="1-alkyl-2-acyl-glycero-3-phosphate.jpg"/>
          <p:cNvPicPr>
            <a:picLocks/>
          </p:cNvPicPr>
          <p:nvPr/>
        </p:nvPicPr>
        <p:blipFill>
          <a:blip r:embed="rId8"/>
          <a:stretch>
            <a:fillRect/>
          </a:stretch>
        </p:blipFill>
        <p:spPr>
          <a:xfrm>
            <a:off x="6641991" y="4402163"/>
            <a:ext cx="2228850" cy="908685"/>
          </a:xfrm>
          <a:prstGeom prst="rect">
            <a:avLst/>
          </a:prstGeom>
        </p:spPr>
      </p:pic>
      <p:pic>
        <p:nvPicPr>
          <p:cNvPr id="58" name="Picture 57" descr="1-acyl-DHAP.jpg"/>
          <p:cNvPicPr>
            <a:picLocks noChangeAspect="1"/>
          </p:cNvPicPr>
          <p:nvPr/>
        </p:nvPicPr>
        <p:blipFill>
          <a:blip r:embed="rId9"/>
          <a:stretch>
            <a:fillRect/>
          </a:stretch>
        </p:blipFill>
        <p:spPr>
          <a:xfrm>
            <a:off x="2264755" y="615297"/>
            <a:ext cx="2028825" cy="988695"/>
          </a:xfrm>
          <a:prstGeom prst="rect">
            <a:avLst/>
          </a:prstGeom>
        </p:spPr>
      </p:pic>
      <p:pic>
        <p:nvPicPr>
          <p:cNvPr id="60" name="Picture 59" descr="choline.jpg"/>
          <p:cNvPicPr>
            <a:picLocks noChangeAspect="1"/>
          </p:cNvPicPr>
          <p:nvPr/>
        </p:nvPicPr>
        <p:blipFill>
          <a:blip r:embed="rId10"/>
          <a:stretch>
            <a:fillRect/>
          </a:stretch>
        </p:blipFill>
        <p:spPr>
          <a:xfrm>
            <a:off x="3377359" y="2304670"/>
            <a:ext cx="840105" cy="434340"/>
          </a:xfrm>
          <a:prstGeom prst="rect">
            <a:avLst/>
          </a:prstGeom>
        </p:spPr>
      </p:pic>
      <p:pic>
        <p:nvPicPr>
          <p:cNvPr id="61" name="Picture 60" descr="phosphocholine.jpg"/>
          <p:cNvPicPr>
            <a:picLocks noChangeAspect="1"/>
          </p:cNvPicPr>
          <p:nvPr/>
        </p:nvPicPr>
        <p:blipFill>
          <a:blip r:embed="rId11"/>
          <a:stretch>
            <a:fillRect/>
          </a:stretch>
        </p:blipFill>
        <p:spPr>
          <a:xfrm>
            <a:off x="606547" y="2387582"/>
            <a:ext cx="1165860" cy="434340"/>
          </a:xfrm>
          <a:prstGeom prst="rect">
            <a:avLst/>
          </a:prstGeom>
        </p:spPr>
      </p:pic>
      <p:sp>
        <p:nvSpPr>
          <p:cNvPr id="63" name="TextBox 62"/>
          <p:cNvSpPr txBox="1"/>
          <p:nvPr/>
        </p:nvSpPr>
        <p:spPr>
          <a:xfrm>
            <a:off x="7696200" y="1724511"/>
            <a:ext cx="1161197" cy="415498"/>
          </a:xfrm>
          <a:prstGeom prst="rect">
            <a:avLst/>
          </a:prstGeom>
          <a:noFill/>
        </p:spPr>
        <p:txBody>
          <a:bodyPr wrap="square" rtlCol="0">
            <a:spAutoFit/>
          </a:bodyPr>
          <a:lstStyle/>
          <a:p>
            <a:pPr fontAlgn="auto">
              <a:spcBef>
                <a:spcPts val="0"/>
              </a:spcBef>
              <a:spcAft>
                <a:spcPts val="0"/>
              </a:spcAft>
            </a:pPr>
            <a:r>
              <a:rPr lang="en-US" sz="1050" b="1" dirty="0" smtClean="0">
                <a:solidFill>
                  <a:srgbClr val="00B050"/>
                </a:solidFill>
                <a:latin typeface="Arial" panose="020B0604020202020204" pitchFamily="34" charset="0"/>
                <a:cs typeface="Arial" panose="020B0604020202020204" pitchFamily="34" charset="0"/>
              </a:rPr>
              <a:t>1-acyl DHAP synthase</a:t>
            </a:r>
            <a:endParaRPr lang="en-US" sz="1050" b="1" dirty="0">
              <a:solidFill>
                <a:srgbClr val="00B050"/>
              </a:solidFill>
              <a:latin typeface="Arial" panose="020B0604020202020204" pitchFamily="34" charset="0"/>
              <a:cs typeface="Arial" panose="020B0604020202020204" pitchFamily="34" charset="0"/>
            </a:endParaRPr>
          </a:p>
        </p:txBody>
      </p:sp>
      <p:sp>
        <p:nvSpPr>
          <p:cNvPr id="64" name="TextBox 63"/>
          <p:cNvSpPr txBox="1"/>
          <p:nvPr/>
        </p:nvSpPr>
        <p:spPr>
          <a:xfrm>
            <a:off x="7696200" y="2129719"/>
            <a:ext cx="1435417" cy="415498"/>
          </a:xfrm>
          <a:prstGeom prst="rect">
            <a:avLst/>
          </a:prstGeom>
          <a:noFill/>
        </p:spPr>
        <p:txBody>
          <a:bodyPr wrap="square" rtlCol="0">
            <a:spAutoFit/>
          </a:bodyPr>
          <a:lstStyle/>
          <a:p>
            <a:pPr fontAlgn="auto">
              <a:spcBef>
                <a:spcPts val="0"/>
              </a:spcBef>
              <a:spcAft>
                <a:spcPts val="0"/>
              </a:spcAft>
            </a:pPr>
            <a:r>
              <a:rPr lang="en-US" sz="1050" b="1" dirty="0" smtClean="0">
                <a:solidFill>
                  <a:srgbClr val="00B050"/>
                </a:solidFill>
                <a:latin typeface="Arial" panose="020B0604020202020204" pitchFamily="34" charset="0"/>
                <a:cs typeface="Arial" panose="020B0604020202020204" pitchFamily="34" charset="0"/>
              </a:rPr>
              <a:t>1-acyl/alkyl DHAP reductase</a:t>
            </a:r>
            <a:endParaRPr lang="en-US" sz="1050" b="1" dirty="0">
              <a:solidFill>
                <a:srgbClr val="00B050"/>
              </a:solidFill>
              <a:latin typeface="Arial" panose="020B0604020202020204" pitchFamily="34" charset="0"/>
              <a:cs typeface="Arial" panose="020B0604020202020204" pitchFamily="34" charset="0"/>
            </a:endParaRPr>
          </a:p>
        </p:txBody>
      </p:sp>
      <p:cxnSp>
        <p:nvCxnSpPr>
          <p:cNvPr id="65" name="Straight Arrow Connector 64"/>
          <p:cNvCxnSpPr/>
          <p:nvPr/>
        </p:nvCxnSpPr>
        <p:spPr>
          <a:xfrm flipH="1" flipV="1">
            <a:off x="1843253" y="2609120"/>
            <a:ext cx="1459947" cy="2"/>
          </a:xfrm>
          <a:prstGeom prst="straightConnector1">
            <a:avLst/>
          </a:prstGeom>
          <a:ln>
            <a:solidFill>
              <a:schemeClr val="tx1"/>
            </a:solidFill>
            <a:tailEnd type="arrow"/>
          </a:ln>
          <a:effectLst/>
        </p:spPr>
        <p:style>
          <a:lnRef idx="2">
            <a:schemeClr val="accent4"/>
          </a:lnRef>
          <a:fillRef idx="0">
            <a:schemeClr val="accent4"/>
          </a:fillRef>
          <a:effectRef idx="1">
            <a:schemeClr val="accent4"/>
          </a:effectRef>
          <a:fontRef idx="minor">
            <a:schemeClr val="tx1"/>
          </a:fontRef>
        </p:style>
      </p:cxnSp>
      <p:sp>
        <p:nvSpPr>
          <p:cNvPr id="13" name="Right Arrow 12"/>
          <p:cNvSpPr/>
          <p:nvPr/>
        </p:nvSpPr>
        <p:spPr>
          <a:xfrm rot="18433317">
            <a:off x="4321179" y="3645344"/>
            <a:ext cx="791304" cy="51284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6" name="TextBox 65"/>
          <p:cNvSpPr txBox="1"/>
          <p:nvPr/>
        </p:nvSpPr>
        <p:spPr>
          <a:xfrm>
            <a:off x="4254435" y="2817583"/>
            <a:ext cx="2217737" cy="738664"/>
          </a:xfrm>
          <a:prstGeom prst="rect">
            <a:avLst/>
          </a:prstGeom>
          <a:noFill/>
          <a:ln w="28575">
            <a:solidFill>
              <a:schemeClr val="tx1"/>
            </a:solidFill>
          </a:ln>
        </p:spPr>
        <p:txBody>
          <a:bodyPr wrap="square" rtlCol="0">
            <a:spAutoFit/>
          </a:bodyPr>
          <a:lstStyle/>
          <a:p>
            <a:pPr algn="ctr" fontAlgn="auto">
              <a:spcBef>
                <a:spcPts val="0"/>
              </a:spcBef>
              <a:spcAft>
                <a:spcPts val="0"/>
              </a:spcAft>
            </a:pPr>
            <a:r>
              <a:rPr lang="en-US" sz="1050" b="1" dirty="0" smtClean="0">
                <a:solidFill>
                  <a:prstClr val="black"/>
                </a:solidFill>
                <a:latin typeface="Arial" panose="020B0604020202020204" pitchFamily="34" charset="0"/>
                <a:cs typeface="Arial" panose="020B0604020202020204" pitchFamily="34" charset="0"/>
              </a:rPr>
              <a:t>…to </a:t>
            </a:r>
            <a:r>
              <a:rPr lang="en-US" sz="1050" b="1" dirty="0" err="1" smtClean="0">
                <a:solidFill>
                  <a:prstClr val="black"/>
                </a:solidFill>
                <a:latin typeface="Arial" panose="020B0604020202020204" pitchFamily="34" charset="0"/>
                <a:cs typeface="Arial" panose="020B0604020202020204" pitchFamily="34" charset="0"/>
              </a:rPr>
              <a:t>plasmalogens</a:t>
            </a:r>
            <a:r>
              <a:rPr lang="en-US" sz="1050" b="1" dirty="0" smtClean="0">
                <a:solidFill>
                  <a:prstClr val="black"/>
                </a:solidFill>
                <a:latin typeface="Arial" panose="020B0604020202020204" pitchFamily="34" charset="0"/>
                <a:cs typeface="Arial" panose="020B0604020202020204" pitchFamily="34" charset="0"/>
              </a:rPr>
              <a:t> via 1-alkyl-2-acyl-sn-glycerophosphocholine desaturase, methyltransferases and base-exchange enzymes.</a:t>
            </a:r>
            <a:endParaRPr lang="en-US" sz="1050" b="1" dirty="0">
              <a:solidFill>
                <a:prstClr val="black"/>
              </a:solidFill>
              <a:latin typeface="Arial" panose="020B0604020202020204" pitchFamily="34" charset="0"/>
              <a:cs typeface="Arial" panose="020B0604020202020204" pitchFamily="34" charset="0"/>
            </a:endParaRPr>
          </a:p>
        </p:txBody>
      </p:sp>
      <p:sp>
        <p:nvSpPr>
          <p:cNvPr id="67" name="TextBox 66"/>
          <p:cNvSpPr txBox="1"/>
          <p:nvPr/>
        </p:nvSpPr>
        <p:spPr>
          <a:xfrm>
            <a:off x="-23628" y="6572789"/>
            <a:ext cx="5315972" cy="297517"/>
          </a:xfrm>
          <a:prstGeom prst="rect">
            <a:avLst/>
          </a:prstGeom>
          <a:noFill/>
        </p:spPr>
        <p:txBody>
          <a:bodyPr wrap="square" rtlCol="0">
            <a:spAutoFit/>
          </a:bodyPr>
          <a:lstStyle/>
          <a:p>
            <a:pPr fontAlgn="auto">
              <a:lnSpc>
                <a:spcPts val="1600"/>
              </a:lnSpc>
              <a:spcBef>
                <a:spcPts val="0"/>
              </a:spcBef>
              <a:spcAft>
                <a:spcPts val="0"/>
              </a:spcAft>
            </a:pPr>
            <a:r>
              <a:rPr lang="en-US" sz="1050" b="1" dirty="0" smtClean="0">
                <a:solidFill>
                  <a:srgbClr val="00B050"/>
                </a:solidFill>
                <a:latin typeface="Arial" panose="020B0604020202020204" pitchFamily="34" charset="0"/>
                <a:cs typeface="Arial" panose="020B0604020202020204" pitchFamily="34" charset="0"/>
              </a:rPr>
              <a:t>Rate-limiting </a:t>
            </a:r>
            <a:r>
              <a:rPr lang="en-US" sz="1050" b="1" dirty="0" err="1" smtClean="0">
                <a:solidFill>
                  <a:srgbClr val="00B050"/>
                </a:solidFill>
                <a:latin typeface="Arial" panose="020B0604020202020204" pitchFamily="34" charset="0"/>
                <a:cs typeface="Arial" panose="020B0604020202020204" pitchFamily="34" charset="0"/>
              </a:rPr>
              <a:t>peroxisomal</a:t>
            </a:r>
            <a:r>
              <a:rPr lang="en-US" sz="1050" b="1" dirty="0" smtClean="0">
                <a:solidFill>
                  <a:srgbClr val="00B050"/>
                </a:solidFill>
                <a:latin typeface="Arial" panose="020B0604020202020204" pitchFamily="34" charset="0"/>
                <a:cs typeface="Arial" panose="020B0604020202020204" pitchFamily="34" charset="0"/>
              </a:rPr>
              <a:t> enzymes most abundant in kidney proximal tubules.</a:t>
            </a:r>
            <a:endParaRPr lang="en-US" sz="1050" b="1" dirty="0">
              <a:solidFill>
                <a:srgbClr val="00B050"/>
              </a:solidFill>
              <a:latin typeface="Arial" panose="020B0604020202020204" pitchFamily="34" charset="0"/>
              <a:cs typeface="Arial" panose="020B0604020202020204" pitchFamily="34" charset="0"/>
            </a:endParaRPr>
          </a:p>
        </p:txBody>
      </p:sp>
      <p:pic>
        <p:nvPicPr>
          <p:cNvPr id="68" name="Picture 6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94075" y="1313299"/>
            <a:ext cx="1954530" cy="188595"/>
          </a:xfrm>
          <a:prstGeom prst="rect">
            <a:avLst/>
          </a:prstGeom>
        </p:spPr>
      </p:pic>
    </p:spTree>
    <p:extLst>
      <p:ext uri="{BB962C8B-B14F-4D97-AF65-F5344CB8AC3E}">
        <p14:creationId xmlns:p14="http://schemas.microsoft.com/office/powerpoint/2010/main" val="122628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Picture 347"/>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21" y="1869732"/>
            <a:ext cx="3900928" cy="3787432"/>
          </a:xfrm>
          <a:prstGeom prst="rect">
            <a:avLst/>
          </a:prstGeom>
          <a:noFill/>
          <a:ln>
            <a:noFill/>
          </a:ln>
        </p:spPr>
      </p:pic>
      <p:pic>
        <p:nvPicPr>
          <p:cNvPr id="684" name="Picture 683"/>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889" y="1864559"/>
            <a:ext cx="3908924" cy="3797778"/>
          </a:xfrm>
          <a:prstGeom prst="rect">
            <a:avLst/>
          </a:prstGeom>
          <a:noFill/>
          <a:ln>
            <a:noFill/>
          </a:ln>
        </p:spPr>
      </p:pic>
      <p:grpSp>
        <p:nvGrpSpPr>
          <p:cNvPr id="349" name="Group 348"/>
          <p:cNvGrpSpPr/>
          <p:nvPr/>
        </p:nvGrpSpPr>
        <p:grpSpPr>
          <a:xfrm>
            <a:off x="3785334" y="3912305"/>
            <a:ext cx="1995488" cy="649287"/>
            <a:chOff x="3559175" y="3953277"/>
            <a:chExt cx="1995488" cy="649287"/>
          </a:xfrm>
        </p:grpSpPr>
        <p:sp>
          <p:nvSpPr>
            <p:cNvPr id="350" name="Text Box 403"/>
            <p:cNvSpPr txBox="1">
              <a:spLocks noChangeAspect="1" noChangeArrowheads="1"/>
            </p:cNvSpPr>
            <p:nvPr/>
          </p:nvSpPr>
          <p:spPr bwMode="auto">
            <a:xfrm>
              <a:off x="4488995" y="3955395"/>
              <a:ext cx="284276"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351" name="Line 386"/>
            <p:cNvSpPr>
              <a:spLocks noChangeAspect="1" noChangeShapeType="1"/>
            </p:cNvSpPr>
            <p:nvPr/>
          </p:nvSpPr>
          <p:spPr bwMode="auto">
            <a:xfrm>
              <a:off x="4063753" y="4297679"/>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52" name="Line 387"/>
            <p:cNvSpPr>
              <a:spLocks noChangeAspect="1" noChangeShapeType="1"/>
            </p:cNvSpPr>
            <p:nvPr/>
          </p:nvSpPr>
          <p:spPr bwMode="auto">
            <a:xfrm flipV="1">
              <a:off x="4114528" y="4297679"/>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53" name="Line 388"/>
            <p:cNvSpPr>
              <a:spLocks noChangeAspect="1" noChangeShapeType="1"/>
            </p:cNvSpPr>
            <p:nvPr/>
          </p:nvSpPr>
          <p:spPr bwMode="auto">
            <a:xfrm>
              <a:off x="4098661" y="4361163"/>
              <a:ext cx="0" cy="6665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54" name="Line 389"/>
            <p:cNvSpPr>
              <a:spLocks noChangeAspect="1" noChangeShapeType="1"/>
            </p:cNvSpPr>
            <p:nvPr/>
          </p:nvSpPr>
          <p:spPr bwMode="auto">
            <a:xfrm>
              <a:off x="4114528" y="4361163"/>
              <a:ext cx="0" cy="6665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55" name="Text Box 390"/>
            <p:cNvSpPr txBox="1">
              <a:spLocks noChangeAspect="1" noChangeArrowheads="1"/>
            </p:cNvSpPr>
            <p:nvPr/>
          </p:nvSpPr>
          <p:spPr bwMode="auto">
            <a:xfrm>
              <a:off x="3970666" y="4356404"/>
              <a:ext cx="284276"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356" name="Text Box 391"/>
            <p:cNvSpPr txBox="1">
              <a:spLocks noChangeAspect="1" noChangeArrowheads="1"/>
            </p:cNvSpPr>
            <p:nvPr/>
          </p:nvSpPr>
          <p:spPr bwMode="auto">
            <a:xfrm>
              <a:off x="4048944" y="4133679"/>
              <a:ext cx="284276"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357" name="Line 392"/>
            <p:cNvSpPr>
              <a:spLocks noChangeAspect="1" noChangeShapeType="1"/>
            </p:cNvSpPr>
            <p:nvPr/>
          </p:nvSpPr>
          <p:spPr bwMode="auto">
            <a:xfrm>
              <a:off x="4228772" y="4297679"/>
              <a:ext cx="44428" cy="6031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58" name="Line 393"/>
            <p:cNvSpPr>
              <a:spLocks noChangeAspect="1" noChangeShapeType="1"/>
            </p:cNvSpPr>
            <p:nvPr/>
          </p:nvSpPr>
          <p:spPr bwMode="auto">
            <a:xfrm flipV="1">
              <a:off x="4273200" y="4211975"/>
              <a:ext cx="101550" cy="14918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59" name="Line 394"/>
            <p:cNvSpPr>
              <a:spLocks noChangeAspect="1" noChangeShapeType="1"/>
            </p:cNvSpPr>
            <p:nvPr/>
          </p:nvSpPr>
          <p:spPr bwMode="auto">
            <a:xfrm flipH="1" flipV="1">
              <a:off x="4266854" y="4208801"/>
              <a:ext cx="104724" cy="1523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0" name="Text Box 395"/>
            <p:cNvSpPr txBox="1">
              <a:spLocks noChangeAspect="1" noChangeArrowheads="1"/>
            </p:cNvSpPr>
            <p:nvPr/>
          </p:nvSpPr>
          <p:spPr bwMode="auto">
            <a:xfrm>
              <a:off x="4016152" y="4022053"/>
              <a:ext cx="37684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361" name="Line 396"/>
            <p:cNvSpPr>
              <a:spLocks noChangeAspect="1" noChangeShapeType="1"/>
            </p:cNvSpPr>
            <p:nvPr/>
          </p:nvSpPr>
          <p:spPr bwMode="auto">
            <a:xfrm flipV="1">
              <a:off x="4371577" y="4284982"/>
              <a:ext cx="47602" cy="7618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2" name="Text Box 397"/>
            <p:cNvSpPr txBox="1">
              <a:spLocks noChangeAspect="1" noChangeArrowheads="1"/>
            </p:cNvSpPr>
            <p:nvPr/>
          </p:nvSpPr>
          <p:spPr bwMode="auto">
            <a:xfrm>
              <a:off x="4333496" y="4172298"/>
              <a:ext cx="284276"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dirty="0">
                  <a:solidFill>
                    <a:srgbClr val="191919"/>
                  </a:solidFill>
                  <a:latin typeface="Arial" pitchFamily="34" charset="0"/>
                  <a:cs typeface="Arial" pitchFamily="34" charset="0"/>
                </a:rPr>
                <a:t>O</a:t>
              </a:r>
            </a:p>
          </p:txBody>
        </p:sp>
        <p:sp>
          <p:nvSpPr>
            <p:cNvPr id="363" name="Line 398"/>
            <p:cNvSpPr>
              <a:spLocks noChangeAspect="1" noChangeShapeType="1"/>
            </p:cNvSpPr>
            <p:nvPr/>
          </p:nvSpPr>
          <p:spPr bwMode="auto">
            <a:xfrm>
              <a:off x="4514382" y="4278633"/>
              <a:ext cx="8251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4" name="Line 399"/>
            <p:cNvSpPr>
              <a:spLocks noChangeAspect="1" noChangeShapeType="1"/>
            </p:cNvSpPr>
            <p:nvPr/>
          </p:nvSpPr>
          <p:spPr bwMode="auto">
            <a:xfrm rot="10809098">
              <a:off x="4634973" y="4148491"/>
              <a:ext cx="0" cy="7618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5" name="Line 400"/>
            <p:cNvSpPr>
              <a:spLocks noChangeAspect="1" noChangeShapeType="1"/>
            </p:cNvSpPr>
            <p:nvPr/>
          </p:nvSpPr>
          <p:spPr bwMode="auto">
            <a:xfrm rot="10809098">
              <a:off x="4619106" y="4148491"/>
              <a:ext cx="0" cy="7618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6" name="Text Box 401"/>
            <p:cNvSpPr txBox="1">
              <a:spLocks noChangeAspect="1" noChangeArrowheads="1"/>
            </p:cNvSpPr>
            <p:nvPr/>
          </p:nvSpPr>
          <p:spPr bwMode="auto">
            <a:xfrm rot="10809098">
              <a:off x="4691966" y="4151585"/>
              <a:ext cx="284276"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dirty="0">
                  <a:solidFill>
                    <a:srgbClr val="191919"/>
                  </a:solidFill>
                  <a:latin typeface="Arial" pitchFamily="34" charset="0"/>
                  <a:cs typeface="Arial" pitchFamily="34" charset="0"/>
                </a:rPr>
                <a:t>O</a:t>
              </a:r>
            </a:p>
          </p:txBody>
        </p:sp>
        <p:sp>
          <p:nvSpPr>
            <p:cNvPr id="367" name="Line 402"/>
            <p:cNvSpPr>
              <a:spLocks noChangeAspect="1" noChangeShapeType="1"/>
            </p:cNvSpPr>
            <p:nvPr/>
          </p:nvSpPr>
          <p:spPr bwMode="auto">
            <a:xfrm>
              <a:off x="4697382" y="4278633"/>
              <a:ext cx="8251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8" name="Line 404"/>
            <p:cNvSpPr>
              <a:spLocks noChangeAspect="1" noChangeShapeType="1"/>
            </p:cNvSpPr>
            <p:nvPr/>
          </p:nvSpPr>
          <p:spPr bwMode="auto">
            <a:xfrm flipV="1">
              <a:off x="4883557" y="4202452"/>
              <a:ext cx="53949" cy="7935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69" name="Line 405"/>
            <p:cNvSpPr>
              <a:spLocks noChangeAspect="1" noChangeShapeType="1"/>
            </p:cNvSpPr>
            <p:nvPr/>
          </p:nvSpPr>
          <p:spPr bwMode="auto">
            <a:xfrm>
              <a:off x="4934332" y="4202452"/>
              <a:ext cx="50775" cy="7618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0" name="Line 406"/>
            <p:cNvSpPr>
              <a:spLocks noChangeAspect="1" noChangeShapeType="1"/>
            </p:cNvSpPr>
            <p:nvPr/>
          </p:nvSpPr>
          <p:spPr bwMode="auto">
            <a:xfrm flipV="1">
              <a:off x="4985107" y="4202452"/>
              <a:ext cx="41255" cy="7618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1" name="Text Box 407"/>
            <p:cNvSpPr txBox="1">
              <a:spLocks noChangeAspect="1" noChangeArrowheads="1"/>
            </p:cNvSpPr>
            <p:nvPr/>
          </p:nvSpPr>
          <p:spPr bwMode="auto">
            <a:xfrm>
              <a:off x="4508565" y="4156956"/>
              <a:ext cx="267753"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dirty="0">
                  <a:solidFill>
                    <a:srgbClr val="191919"/>
                  </a:solidFill>
                  <a:latin typeface="Arial" pitchFamily="34" charset="0"/>
                  <a:cs typeface="Arial" pitchFamily="34" charset="0"/>
                </a:rPr>
                <a:t>P</a:t>
              </a:r>
            </a:p>
          </p:txBody>
        </p:sp>
        <p:sp>
          <p:nvSpPr>
            <p:cNvPr id="372" name="Text Box 408"/>
            <p:cNvSpPr txBox="1">
              <a:spLocks noChangeAspect="1" noChangeArrowheads="1"/>
            </p:cNvSpPr>
            <p:nvPr/>
          </p:nvSpPr>
          <p:spPr bwMode="auto">
            <a:xfrm>
              <a:off x="4446154" y="4348466"/>
              <a:ext cx="37684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373" name="Text Box 409"/>
            <p:cNvSpPr txBox="1">
              <a:spLocks noChangeAspect="1" noChangeArrowheads="1"/>
            </p:cNvSpPr>
            <p:nvPr/>
          </p:nvSpPr>
          <p:spPr bwMode="auto">
            <a:xfrm>
              <a:off x="4290125" y="4017821"/>
              <a:ext cx="27714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a:t>
              </a:r>
            </a:p>
          </p:txBody>
        </p:sp>
        <p:sp>
          <p:nvSpPr>
            <p:cNvPr id="374" name="Line 410"/>
            <p:cNvSpPr>
              <a:spLocks noChangeAspect="1" noChangeShapeType="1"/>
            </p:cNvSpPr>
            <p:nvPr/>
          </p:nvSpPr>
          <p:spPr bwMode="auto">
            <a:xfrm>
              <a:off x="3698807" y="4294504"/>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5" name="Line 411"/>
            <p:cNvSpPr>
              <a:spLocks noChangeAspect="1" noChangeShapeType="1"/>
            </p:cNvSpPr>
            <p:nvPr/>
          </p:nvSpPr>
          <p:spPr bwMode="auto">
            <a:xfrm flipV="1">
              <a:off x="3733715" y="4294504"/>
              <a:ext cx="38081"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6" name="Line 412"/>
            <p:cNvSpPr>
              <a:spLocks noChangeAspect="1" noChangeShapeType="1"/>
            </p:cNvSpPr>
            <p:nvPr/>
          </p:nvSpPr>
          <p:spPr bwMode="auto">
            <a:xfrm>
              <a:off x="3771796" y="4294504"/>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7" name="Line 413"/>
            <p:cNvSpPr>
              <a:spLocks noChangeAspect="1" noChangeShapeType="1"/>
            </p:cNvSpPr>
            <p:nvPr/>
          </p:nvSpPr>
          <p:spPr bwMode="auto">
            <a:xfrm rot="10800000">
              <a:off x="3987590" y="4297679"/>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8" name="Line 414"/>
            <p:cNvSpPr>
              <a:spLocks noChangeAspect="1" noChangeShapeType="1"/>
            </p:cNvSpPr>
            <p:nvPr/>
          </p:nvSpPr>
          <p:spPr bwMode="auto">
            <a:xfrm rot="10800000" flipV="1">
              <a:off x="3952682" y="4297679"/>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79" name="Line 415"/>
            <p:cNvSpPr>
              <a:spLocks noChangeAspect="1" noChangeShapeType="1"/>
            </p:cNvSpPr>
            <p:nvPr/>
          </p:nvSpPr>
          <p:spPr bwMode="auto">
            <a:xfrm rot="10800000">
              <a:off x="3914601" y="4297679"/>
              <a:ext cx="38081"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0" name="Line 416"/>
            <p:cNvSpPr>
              <a:spLocks noChangeAspect="1" noChangeShapeType="1"/>
            </p:cNvSpPr>
            <p:nvPr/>
          </p:nvSpPr>
          <p:spPr bwMode="auto">
            <a:xfrm rot="10800000">
              <a:off x="3844785" y="4297679"/>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1" name="Line 417"/>
            <p:cNvSpPr>
              <a:spLocks noChangeAspect="1" noChangeShapeType="1"/>
            </p:cNvSpPr>
            <p:nvPr/>
          </p:nvSpPr>
          <p:spPr bwMode="auto">
            <a:xfrm rot="10800000" flipV="1">
              <a:off x="3806704" y="4297679"/>
              <a:ext cx="38081"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2" name="Line 418"/>
            <p:cNvSpPr>
              <a:spLocks noChangeAspect="1" noChangeShapeType="1"/>
            </p:cNvSpPr>
            <p:nvPr/>
          </p:nvSpPr>
          <p:spPr bwMode="auto">
            <a:xfrm rot="10800000" flipV="1">
              <a:off x="3879693" y="4297679"/>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3" name="Line 419"/>
            <p:cNvSpPr>
              <a:spLocks noChangeAspect="1" noChangeShapeType="1"/>
            </p:cNvSpPr>
            <p:nvPr/>
          </p:nvSpPr>
          <p:spPr bwMode="auto">
            <a:xfrm flipV="1">
              <a:off x="4025672" y="4300853"/>
              <a:ext cx="34908" cy="6031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4" name="Line 420"/>
            <p:cNvSpPr>
              <a:spLocks noChangeAspect="1" noChangeShapeType="1"/>
            </p:cNvSpPr>
            <p:nvPr/>
          </p:nvSpPr>
          <p:spPr bwMode="auto">
            <a:xfrm>
              <a:off x="3628991" y="4294504"/>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5" name="Line 421"/>
            <p:cNvSpPr>
              <a:spLocks noChangeAspect="1" noChangeShapeType="1"/>
            </p:cNvSpPr>
            <p:nvPr/>
          </p:nvSpPr>
          <p:spPr bwMode="auto">
            <a:xfrm flipV="1">
              <a:off x="3663899" y="4294504"/>
              <a:ext cx="34908"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6" name="Line 422"/>
            <p:cNvSpPr>
              <a:spLocks noChangeAspect="1" noChangeShapeType="1"/>
            </p:cNvSpPr>
            <p:nvPr/>
          </p:nvSpPr>
          <p:spPr bwMode="auto">
            <a:xfrm>
              <a:off x="3559175" y="4294504"/>
              <a:ext cx="31734"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7" name="Line 423"/>
            <p:cNvSpPr>
              <a:spLocks noChangeAspect="1" noChangeShapeType="1"/>
            </p:cNvSpPr>
            <p:nvPr/>
          </p:nvSpPr>
          <p:spPr bwMode="auto">
            <a:xfrm flipV="1">
              <a:off x="3590909" y="4294504"/>
              <a:ext cx="38081" cy="6348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88" name="Text Box 424"/>
            <p:cNvSpPr txBox="1">
              <a:spLocks noChangeAspect="1" noChangeArrowheads="1"/>
            </p:cNvSpPr>
            <p:nvPr/>
          </p:nvSpPr>
          <p:spPr bwMode="auto">
            <a:xfrm>
              <a:off x="5137432" y="3953277"/>
              <a:ext cx="41723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endParaRPr lang="en-US" altLang="en-US" sz="1000" b="1">
                <a:solidFill>
                  <a:srgbClr val="191919"/>
                </a:solidFill>
                <a:latin typeface="Arial" pitchFamily="34" charset="0"/>
                <a:cs typeface="Arial" pitchFamily="34" charset="0"/>
              </a:endParaRPr>
            </a:p>
          </p:txBody>
        </p:sp>
        <p:sp>
          <p:nvSpPr>
            <p:cNvPr id="389" name="Text Box 425"/>
            <p:cNvSpPr txBox="1">
              <a:spLocks noChangeAspect="1" noChangeArrowheads="1"/>
            </p:cNvSpPr>
            <p:nvPr/>
          </p:nvSpPr>
          <p:spPr bwMode="auto">
            <a:xfrm>
              <a:off x="4942266" y="4091355"/>
              <a:ext cx="27714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N</a:t>
              </a:r>
            </a:p>
          </p:txBody>
        </p:sp>
        <p:sp>
          <p:nvSpPr>
            <p:cNvPr id="390" name="Line 426"/>
            <p:cNvSpPr>
              <a:spLocks noChangeAspect="1" noChangeShapeType="1"/>
            </p:cNvSpPr>
            <p:nvPr/>
          </p:nvSpPr>
          <p:spPr bwMode="auto">
            <a:xfrm>
              <a:off x="5127912" y="4205626"/>
              <a:ext cx="9520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91" name="Line 427"/>
            <p:cNvSpPr>
              <a:spLocks noChangeAspect="1" noChangeShapeType="1"/>
            </p:cNvSpPr>
            <p:nvPr/>
          </p:nvSpPr>
          <p:spPr bwMode="auto">
            <a:xfrm flipV="1">
              <a:off x="5127912" y="4100877"/>
              <a:ext cx="88856" cy="7935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92" name="Line 428"/>
            <p:cNvSpPr>
              <a:spLocks noChangeAspect="1" noChangeShapeType="1"/>
            </p:cNvSpPr>
            <p:nvPr/>
          </p:nvSpPr>
          <p:spPr bwMode="auto">
            <a:xfrm>
              <a:off x="5127912" y="4231020"/>
              <a:ext cx="92030" cy="6983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393" name="Text Box 429"/>
            <p:cNvSpPr txBox="1">
              <a:spLocks noChangeAspect="1" noChangeArrowheads="1"/>
            </p:cNvSpPr>
            <p:nvPr/>
          </p:nvSpPr>
          <p:spPr bwMode="auto">
            <a:xfrm>
              <a:off x="5120510" y="4092942"/>
              <a:ext cx="41723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endParaRPr lang="en-US" altLang="en-US" sz="1000" b="1">
                <a:solidFill>
                  <a:srgbClr val="191919"/>
                </a:solidFill>
                <a:latin typeface="Arial" pitchFamily="34" charset="0"/>
                <a:cs typeface="Arial" pitchFamily="34" charset="0"/>
              </a:endParaRPr>
            </a:p>
          </p:txBody>
        </p:sp>
        <p:sp>
          <p:nvSpPr>
            <p:cNvPr id="394" name="Text Box 430"/>
            <p:cNvSpPr txBox="1">
              <a:spLocks noChangeAspect="1" noChangeArrowheads="1"/>
            </p:cNvSpPr>
            <p:nvPr/>
          </p:nvSpPr>
          <p:spPr bwMode="auto">
            <a:xfrm>
              <a:off x="5137432" y="4223085"/>
              <a:ext cx="417231" cy="2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endParaRPr lang="en-US" altLang="en-US" sz="1000" b="1">
                <a:solidFill>
                  <a:srgbClr val="191919"/>
                </a:solidFill>
                <a:latin typeface="Arial" pitchFamily="34" charset="0"/>
                <a:cs typeface="Arial" pitchFamily="34" charset="0"/>
              </a:endParaRPr>
            </a:p>
          </p:txBody>
        </p:sp>
        <p:sp>
          <p:nvSpPr>
            <p:cNvPr id="395" name="Line 431"/>
            <p:cNvSpPr>
              <a:spLocks noChangeAspect="1" noChangeShapeType="1"/>
            </p:cNvSpPr>
            <p:nvPr/>
          </p:nvSpPr>
          <p:spPr bwMode="auto">
            <a:xfrm rot="10809098">
              <a:off x="4637088" y="4323072"/>
              <a:ext cx="0" cy="7618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grpSp>
      <p:grpSp>
        <p:nvGrpSpPr>
          <p:cNvPr id="396" name="Group 395"/>
          <p:cNvGrpSpPr/>
          <p:nvPr/>
        </p:nvGrpSpPr>
        <p:grpSpPr>
          <a:xfrm>
            <a:off x="2718314" y="3779923"/>
            <a:ext cx="1187450" cy="622300"/>
            <a:chOff x="4398963" y="2448327"/>
            <a:chExt cx="1187450" cy="622300"/>
          </a:xfrm>
        </p:grpSpPr>
        <p:sp>
          <p:nvSpPr>
            <p:cNvPr id="397" name="Text Box 153"/>
            <p:cNvSpPr txBox="1">
              <a:spLocks noChangeAspect="1" noChangeArrowheads="1"/>
            </p:cNvSpPr>
            <p:nvPr/>
          </p:nvSpPr>
          <p:spPr bwMode="auto">
            <a:xfrm rot="10766066">
              <a:off x="5089543" y="2448327"/>
              <a:ext cx="282488" cy="24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398" name="Line 178"/>
            <p:cNvSpPr>
              <a:spLocks noChangeAspect="1" noChangeShapeType="1"/>
            </p:cNvSpPr>
            <p:nvPr/>
          </p:nvSpPr>
          <p:spPr bwMode="auto">
            <a:xfrm rot="21000000">
              <a:off x="5249037" y="2716995"/>
              <a:ext cx="52372" cy="7153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399" name="Line 179"/>
            <p:cNvSpPr>
              <a:spLocks noChangeAspect="1" noChangeShapeType="1"/>
            </p:cNvSpPr>
            <p:nvPr/>
          </p:nvSpPr>
          <p:spPr bwMode="auto">
            <a:xfrm rot="10766066">
              <a:off x="5243483" y="2634328"/>
              <a:ext cx="0" cy="9061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0" name="Line 180"/>
            <p:cNvSpPr>
              <a:spLocks noChangeAspect="1" noChangeShapeType="1"/>
            </p:cNvSpPr>
            <p:nvPr/>
          </p:nvSpPr>
          <p:spPr bwMode="auto">
            <a:xfrm rot="10766066">
              <a:off x="5221265" y="2632738"/>
              <a:ext cx="0" cy="890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1" name="Line 179"/>
            <p:cNvSpPr>
              <a:spLocks noChangeAspect="1" noChangeShapeType="1"/>
            </p:cNvSpPr>
            <p:nvPr/>
          </p:nvSpPr>
          <p:spPr bwMode="auto">
            <a:xfrm rot="10766066">
              <a:off x="4661050" y="2715405"/>
              <a:ext cx="0" cy="9061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2" name="Line 195"/>
            <p:cNvSpPr>
              <a:spLocks noChangeAspect="1" noChangeShapeType="1"/>
            </p:cNvSpPr>
            <p:nvPr/>
          </p:nvSpPr>
          <p:spPr bwMode="auto">
            <a:xfrm rot="10800000">
              <a:off x="5129218" y="2634328"/>
              <a:ext cx="88873" cy="8425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3" name="Line 196"/>
            <p:cNvSpPr>
              <a:spLocks noChangeAspect="1" noChangeShapeType="1"/>
            </p:cNvSpPr>
            <p:nvPr/>
          </p:nvSpPr>
          <p:spPr bwMode="auto">
            <a:xfrm rot="10800000" flipV="1">
              <a:off x="5032410" y="2632738"/>
              <a:ext cx="96808"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4" name="Line 218"/>
            <p:cNvSpPr>
              <a:spLocks noChangeAspect="1" noChangeShapeType="1"/>
            </p:cNvSpPr>
            <p:nvPr/>
          </p:nvSpPr>
          <p:spPr bwMode="auto">
            <a:xfrm rot="10800000">
              <a:off x="4943538" y="2632738"/>
              <a:ext cx="88873" cy="8425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5" name="Line 230"/>
            <p:cNvSpPr>
              <a:spLocks noChangeAspect="1" noChangeShapeType="1"/>
            </p:cNvSpPr>
            <p:nvPr/>
          </p:nvSpPr>
          <p:spPr bwMode="auto">
            <a:xfrm rot="10800000">
              <a:off x="4848317" y="2806021"/>
              <a:ext cx="88873" cy="8425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6" name="Line 231"/>
            <p:cNvSpPr>
              <a:spLocks noChangeAspect="1" noChangeShapeType="1"/>
            </p:cNvSpPr>
            <p:nvPr/>
          </p:nvSpPr>
          <p:spPr bwMode="auto">
            <a:xfrm rot="10800000" flipV="1">
              <a:off x="4751510" y="2804431"/>
              <a:ext cx="96807"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7" name="Line 232"/>
            <p:cNvSpPr>
              <a:spLocks noChangeAspect="1" noChangeShapeType="1"/>
            </p:cNvSpPr>
            <p:nvPr/>
          </p:nvSpPr>
          <p:spPr bwMode="auto">
            <a:xfrm flipV="1">
              <a:off x="5045029" y="2809994"/>
              <a:ext cx="98395"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8" name="Line 196"/>
            <p:cNvSpPr>
              <a:spLocks noChangeAspect="1" noChangeShapeType="1"/>
            </p:cNvSpPr>
            <p:nvPr/>
          </p:nvSpPr>
          <p:spPr bwMode="auto">
            <a:xfrm rot="10800000" flipV="1">
              <a:off x="4845143" y="2635917"/>
              <a:ext cx="96808"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09" name="Line 218"/>
            <p:cNvSpPr>
              <a:spLocks noChangeAspect="1" noChangeShapeType="1"/>
            </p:cNvSpPr>
            <p:nvPr/>
          </p:nvSpPr>
          <p:spPr bwMode="auto">
            <a:xfrm rot="10800000">
              <a:off x="4756271" y="2631149"/>
              <a:ext cx="88873" cy="8425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0" name="Line 196"/>
            <p:cNvSpPr>
              <a:spLocks noChangeAspect="1" noChangeShapeType="1"/>
            </p:cNvSpPr>
            <p:nvPr/>
          </p:nvSpPr>
          <p:spPr bwMode="auto">
            <a:xfrm rot="10800000" flipV="1">
              <a:off x="4659463" y="2632738"/>
              <a:ext cx="95221"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1" name="Line 230"/>
            <p:cNvSpPr>
              <a:spLocks noChangeAspect="1" noChangeShapeType="1"/>
            </p:cNvSpPr>
            <p:nvPr/>
          </p:nvSpPr>
          <p:spPr bwMode="auto">
            <a:xfrm rot="10800000">
              <a:off x="4662638" y="2806021"/>
              <a:ext cx="88873" cy="8425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2" name="Line 219"/>
            <p:cNvSpPr>
              <a:spLocks noChangeAspect="1" noChangeShapeType="1"/>
            </p:cNvSpPr>
            <p:nvPr/>
          </p:nvSpPr>
          <p:spPr bwMode="auto">
            <a:xfrm rot="14700000">
              <a:off x="4768147" y="2776701"/>
              <a:ext cx="31795" cy="10633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3" name="Line 230"/>
            <p:cNvSpPr>
              <a:spLocks noChangeAspect="1" noChangeShapeType="1"/>
            </p:cNvSpPr>
            <p:nvPr/>
          </p:nvSpPr>
          <p:spPr bwMode="auto">
            <a:xfrm rot="10800000">
              <a:off x="5141836" y="2813174"/>
              <a:ext cx="41262" cy="8425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4" name="Line 232"/>
            <p:cNvSpPr>
              <a:spLocks noChangeAspect="1" noChangeShapeType="1"/>
            </p:cNvSpPr>
            <p:nvPr/>
          </p:nvSpPr>
          <p:spPr bwMode="auto">
            <a:xfrm flipV="1">
              <a:off x="5184686" y="2814764"/>
              <a:ext cx="44436"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5" name="Line 233"/>
            <p:cNvSpPr>
              <a:spLocks noChangeAspect="1" noChangeShapeType="1"/>
            </p:cNvSpPr>
            <p:nvPr/>
          </p:nvSpPr>
          <p:spPr bwMode="auto">
            <a:xfrm rot="10800000">
              <a:off x="5227535" y="2816353"/>
              <a:ext cx="41262" cy="8425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6" name="Line 234"/>
            <p:cNvSpPr>
              <a:spLocks noChangeAspect="1" noChangeShapeType="1"/>
            </p:cNvSpPr>
            <p:nvPr/>
          </p:nvSpPr>
          <p:spPr bwMode="auto">
            <a:xfrm flipV="1">
              <a:off x="5270385" y="2817944"/>
              <a:ext cx="44436"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17" name="Text Box 153"/>
            <p:cNvSpPr txBox="1">
              <a:spLocks noChangeAspect="1" noChangeArrowheads="1"/>
            </p:cNvSpPr>
            <p:nvPr/>
          </p:nvSpPr>
          <p:spPr bwMode="auto">
            <a:xfrm rot="10766066">
              <a:off x="5209503" y="2623046"/>
              <a:ext cx="376910" cy="24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sp>
          <p:nvSpPr>
            <p:cNvPr id="418" name="Text Box 153"/>
            <p:cNvSpPr txBox="1">
              <a:spLocks noChangeAspect="1" noChangeArrowheads="1"/>
            </p:cNvSpPr>
            <p:nvPr/>
          </p:nvSpPr>
          <p:spPr bwMode="auto">
            <a:xfrm rot="10766066">
              <a:off x="4398963" y="2824057"/>
              <a:ext cx="376910" cy="24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sp>
          <p:nvSpPr>
            <p:cNvPr id="419" name="Line 234"/>
            <p:cNvSpPr>
              <a:spLocks noChangeAspect="1" noChangeShapeType="1"/>
            </p:cNvSpPr>
            <p:nvPr/>
          </p:nvSpPr>
          <p:spPr bwMode="auto">
            <a:xfrm flipV="1">
              <a:off x="4617886" y="2803205"/>
              <a:ext cx="44436" cy="8266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20" name="Line 205"/>
            <p:cNvSpPr>
              <a:spLocks noChangeAspect="1" noChangeShapeType="1"/>
            </p:cNvSpPr>
            <p:nvPr/>
          </p:nvSpPr>
          <p:spPr bwMode="auto">
            <a:xfrm>
              <a:off x="4937128" y="2889261"/>
              <a:ext cx="10791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21" name="Line 222"/>
            <p:cNvSpPr>
              <a:spLocks noChangeAspect="1" noChangeShapeType="1"/>
            </p:cNvSpPr>
            <p:nvPr/>
          </p:nvSpPr>
          <p:spPr bwMode="auto">
            <a:xfrm>
              <a:off x="4949789" y="2865858"/>
              <a:ext cx="9204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grpSp>
        <p:nvGrpSpPr>
          <p:cNvPr id="422" name="Group 421"/>
          <p:cNvGrpSpPr/>
          <p:nvPr/>
        </p:nvGrpSpPr>
        <p:grpSpPr>
          <a:xfrm>
            <a:off x="4923642" y="4332074"/>
            <a:ext cx="920750" cy="720725"/>
            <a:chOff x="3357563" y="1911752"/>
            <a:chExt cx="920750" cy="720725"/>
          </a:xfrm>
        </p:grpSpPr>
        <p:sp>
          <p:nvSpPr>
            <p:cNvPr id="423" name="Text Box 153"/>
            <p:cNvSpPr txBox="1">
              <a:spLocks noChangeAspect="1" noChangeArrowheads="1"/>
            </p:cNvSpPr>
            <p:nvPr/>
          </p:nvSpPr>
          <p:spPr bwMode="auto">
            <a:xfrm rot="21566066">
              <a:off x="3788290" y="1911752"/>
              <a:ext cx="282491" cy="2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424" name="Line 178"/>
            <p:cNvSpPr>
              <a:spLocks noChangeAspect="1" noChangeShapeType="1"/>
            </p:cNvSpPr>
            <p:nvPr/>
          </p:nvSpPr>
          <p:spPr bwMode="auto">
            <a:xfrm>
              <a:off x="3939699" y="2180929"/>
              <a:ext cx="58721"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25" name="Line 179"/>
            <p:cNvSpPr>
              <a:spLocks noChangeAspect="1" noChangeShapeType="1"/>
            </p:cNvSpPr>
            <p:nvPr/>
          </p:nvSpPr>
          <p:spPr bwMode="auto">
            <a:xfrm rot="10766066">
              <a:off x="3942231" y="2092462"/>
              <a:ext cx="0" cy="9035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26" name="Line 180"/>
            <p:cNvSpPr>
              <a:spLocks noChangeAspect="1" noChangeShapeType="1"/>
            </p:cNvSpPr>
            <p:nvPr/>
          </p:nvSpPr>
          <p:spPr bwMode="auto">
            <a:xfrm rot="10766066">
              <a:off x="3920013" y="2095633"/>
              <a:ext cx="0" cy="8877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27" name="Line 195"/>
            <p:cNvSpPr>
              <a:spLocks noChangeAspect="1" noChangeShapeType="1"/>
            </p:cNvSpPr>
            <p:nvPr/>
          </p:nvSpPr>
          <p:spPr bwMode="auto">
            <a:xfrm rot="10800000">
              <a:off x="3823846" y="2179344"/>
              <a:ext cx="44437" cy="8401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28" name="Line 196"/>
            <p:cNvSpPr>
              <a:spLocks noChangeAspect="1" noChangeShapeType="1"/>
            </p:cNvSpPr>
            <p:nvPr/>
          </p:nvSpPr>
          <p:spPr bwMode="auto">
            <a:xfrm rot="10800000" flipV="1">
              <a:off x="3776235" y="2177759"/>
              <a:ext cx="47611"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29" name="Line 197"/>
            <p:cNvSpPr>
              <a:spLocks noChangeAspect="1" noChangeShapeType="1"/>
            </p:cNvSpPr>
            <p:nvPr/>
          </p:nvSpPr>
          <p:spPr bwMode="auto">
            <a:xfrm flipV="1">
              <a:off x="3869870" y="2180929"/>
              <a:ext cx="49198"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0" name="Line 199"/>
            <p:cNvSpPr>
              <a:spLocks noChangeAspect="1" noChangeShapeType="1"/>
            </p:cNvSpPr>
            <p:nvPr/>
          </p:nvSpPr>
          <p:spPr bwMode="auto">
            <a:xfrm rot="10838165">
              <a:off x="3542942" y="2174588"/>
              <a:ext cx="42850" cy="9511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1" name="Line 200"/>
            <p:cNvSpPr>
              <a:spLocks noChangeAspect="1" noChangeShapeType="1"/>
            </p:cNvSpPr>
            <p:nvPr/>
          </p:nvSpPr>
          <p:spPr bwMode="auto">
            <a:xfrm rot="10838165" flipV="1">
              <a:off x="3585792" y="2174588"/>
              <a:ext cx="44437" cy="9511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2" name="Line 205"/>
            <p:cNvSpPr>
              <a:spLocks noChangeAspect="1" noChangeShapeType="1"/>
            </p:cNvSpPr>
            <p:nvPr/>
          </p:nvSpPr>
          <p:spPr bwMode="auto">
            <a:xfrm>
              <a:off x="3434382" y="2173004"/>
              <a:ext cx="10791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3" name="Line 218"/>
            <p:cNvSpPr>
              <a:spLocks noChangeAspect="1" noChangeShapeType="1"/>
            </p:cNvSpPr>
            <p:nvPr/>
          </p:nvSpPr>
          <p:spPr bwMode="auto">
            <a:xfrm rot="10800000">
              <a:off x="3731799" y="2173004"/>
              <a:ext cx="44437" cy="8401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4" name="Line 219"/>
            <p:cNvSpPr>
              <a:spLocks noChangeAspect="1" noChangeShapeType="1"/>
            </p:cNvSpPr>
            <p:nvPr/>
          </p:nvSpPr>
          <p:spPr bwMode="auto">
            <a:xfrm rot="10838165">
              <a:off x="3398826" y="2285551"/>
              <a:ext cx="31741" cy="7133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5" name="Line 201"/>
            <p:cNvSpPr>
              <a:spLocks noChangeAspect="1" noChangeShapeType="1"/>
            </p:cNvSpPr>
            <p:nvPr/>
          </p:nvSpPr>
          <p:spPr bwMode="auto">
            <a:xfrm rot="10800000" flipV="1">
              <a:off x="3377553" y="2174588"/>
              <a:ext cx="49197" cy="10462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6" name="Line 220"/>
            <p:cNvSpPr>
              <a:spLocks noChangeAspect="1" noChangeShapeType="1"/>
            </p:cNvSpPr>
            <p:nvPr/>
          </p:nvSpPr>
          <p:spPr bwMode="auto">
            <a:xfrm rot="6946395" flipV="1">
              <a:off x="3367915" y="2289466"/>
              <a:ext cx="61822" cy="825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7" name="Line 221"/>
            <p:cNvSpPr>
              <a:spLocks noChangeAspect="1" noChangeShapeType="1"/>
            </p:cNvSpPr>
            <p:nvPr/>
          </p:nvSpPr>
          <p:spPr bwMode="auto">
            <a:xfrm>
              <a:off x="3423273" y="2379077"/>
              <a:ext cx="109504"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8" name="Line 222"/>
            <p:cNvSpPr>
              <a:spLocks noChangeAspect="1" noChangeShapeType="1"/>
            </p:cNvSpPr>
            <p:nvPr/>
          </p:nvSpPr>
          <p:spPr bwMode="auto">
            <a:xfrm>
              <a:off x="3436914" y="2195196"/>
              <a:ext cx="920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39" name="Line 226"/>
            <p:cNvSpPr>
              <a:spLocks noChangeAspect="1" noChangeShapeType="1"/>
            </p:cNvSpPr>
            <p:nvPr/>
          </p:nvSpPr>
          <p:spPr bwMode="auto">
            <a:xfrm rot="10800000" flipV="1">
              <a:off x="3535007" y="2295062"/>
              <a:ext cx="47611"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0" name="Line 227"/>
            <p:cNvSpPr>
              <a:spLocks noChangeAspect="1" noChangeShapeType="1"/>
            </p:cNvSpPr>
            <p:nvPr/>
          </p:nvSpPr>
          <p:spPr bwMode="auto">
            <a:xfrm rot="10838165">
              <a:off x="3587379" y="2290307"/>
              <a:ext cx="42850" cy="9511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1" name="Line 230"/>
            <p:cNvSpPr>
              <a:spLocks noChangeAspect="1" noChangeShapeType="1"/>
            </p:cNvSpPr>
            <p:nvPr/>
          </p:nvSpPr>
          <p:spPr bwMode="auto">
            <a:xfrm rot="10800000">
              <a:off x="3779712" y="2306800"/>
              <a:ext cx="44437" cy="8401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2" name="Line 231"/>
            <p:cNvSpPr>
              <a:spLocks noChangeAspect="1" noChangeShapeType="1"/>
            </p:cNvSpPr>
            <p:nvPr/>
          </p:nvSpPr>
          <p:spPr bwMode="auto">
            <a:xfrm rot="10800000" flipV="1">
              <a:off x="3732102" y="2305214"/>
              <a:ext cx="47611"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3" name="Line 232"/>
            <p:cNvSpPr>
              <a:spLocks noChangeAspect="1" noChangeShapeType="1"/>
            </p:cNvSpPr>
            <p:nvPr/>
          </p:nvSpPr>
          <p:spPr bwMode="auto">
            <a:xfrm flipV="1">
              <a:off x="3825737" y="2308384"/>
              <a:ext cx="49197"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4" name="Line 233"/>
            <p:cNvSpPr>
              <a:spLocks noChangeAspect="1" noChangeShapeType="1"/>
            </p:cNvSpPr>
            <p:nvPr/>
          </p:nvSpPr>
          <p:spPr bwMode="auto">
            <a:xfrm rot="10800000">
              <a:off x="3873348" y="2309970"/>
              <a:ext cx="44437" cy="8401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5" name="Line 234"/>
            <p:cNvSpPr>
              <a:spLocks noChangeAspect="1" noChangeShapeType="1"/>
            </p:cNvSpPr>
            <p:nvPr/>
          </p:nvSpPr>
          <p:spPr bwMode="auto">
            <a:xfrm flipV="1">
              <a:off x="3919371" y="2311555"/>
              <a:ext cx="49198" cy="824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6" name="Text Box 153"/>
            <p:cNvSpPr txBox="1">
              <a:spLocks noChangeAspect="1" noChangeArrowheads="1"/>
            </p:cNvSpPr>
            <p:nvPr/>
          </p:nvSpPr>
          <p:spPr bwMode="auto">
            <a:xfrm rot="10766066">
              <a:off x="3901399" y="2096464"/>
              <a:ext cx="376914" cy="24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dirty="0">
                  <a:solidFill>
                    <a:srgbClr val="191919"/>
                  </a:solidFill>
                  <a:latin typeface="Arial" pitchFamily="34" charset="0"/>
                  <a:cs typeface="Arial" pitchFamily="34" charset="0"/>
                </a:rPr>
                <a:t>HO</a:t>
              </a:r>
            </a:p>
          </p:txBody>
        </p:sp>
        <p:sp>
          <p:nvSpPr>
            <p:cNvPr id="447" name="Line 205"/>
            <p:cNvSpPr>
              <a:spLocks noChangeAspect="1" noChangeShapeType="1"/>
            </p:cNvSpPr>
            <p:nvPr/>
          </p:nvSpPr>
          <p:spPr bwMode="auto">
            <a:xfrm>
              <a:off x="3627358" y="2178548"/>
              <a:ext cx="10791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8" name="Line 222"/>
            <p:cNvSpPr>
              <a:spLocks noChangeAspect="1" noChangeShapeType="1"/>
            </p:cNvSpPr>
            <p:nvPr/>
          </p:nvSpPr>
          <p:spPr bwMode="auto">
            <a:xfrm>
              <a:off x="3629890" y="2200741"/>
              <a:ext cx="920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49" name="Line 205"/>
            <p:cNvSpPr>
              <a:spLocks noChangeAspect="1" noChangeShapeType="1"/>
            </p:cNvSpPr>
            <p:nvPr/>
          </p:nvSpPr>
          <p:spPr bwMode="auto">
            <a:xfrm>
              <a:off x="3624839" y="2383096"/>
              <a:ext cx="10791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50" name="Line 222"/>
            <p:cNvSpPr>
              <a:spLocks noChangeAspect="1" noChangeShapeType="1"/>
            </p:cNvSpPr>
            <p:nvPr/>
          </p:nvSpPr>
          <p:spPr bwMode="auto">
            <a:xfrm>
              <a:off x="3637501" y="2359761"/>
              <a:ext cx="920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51" name="Line 230"/>
            <p:cNvSpPr>
              <a:spLocks noChangeAspect="1" noChangeShapeType="1"/>
            </p:cNvSpPr>
            <p:nvPr/>
          </p:nvSpPr>
          <p:spPr bwMode="auto">
            <a:xfrm rot="10800000">
              <a:off x="3532778" y="2375740"/>
              <a:ext cx="44437" cy="8401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a:solidFill>
                  <a:srgbClr val="FFFFFF"/>
                </a:solidFill>
                <a:latin typeface="Comic Sans MS" pitchFamily="66" charset="0"/>
              </a:endParaRPr>
            </a:p>
          </p:txBody>
        </p:sp>
        <p:sp>
          <p:nvSpPr>
            <p:cNvPr id="452" name="Text Box 153"/>
            <p:cNvSpPr txBox="1">
              <a:spLocks noChangeAspect="1" noChangeArrowheads="1"/>
            </p:cNvSpPr>
            <p:nvPr/>
          </p:nvSpPr>
          <p:spPr bwMode="auto">
            <a:xfrm rot="10766066">
              <a:off x="3400677" y="2386616"/>
              <a:ext cx="376914" cy="24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grpSp>
      <p:grpSp>
        <p:nvGrpSpPr>
          <p:cNvPr id="453" name="Group 452"/>
          <p:cNvGrpSpPr/>
          <p:nvPr/>
        </p:nvGrpSpPr>
        <p:grpSpPr>
          <a:xfrm>
            <a:off x="3085134" y="3283355"/>
            <a:ext cx="930275" cy="490537"/>
            <a:chOff x="3444875" y="2857902"/>
            <a:chExt cx="930275" cy="490537"/>
          </a:xfrm>
        </p:grpSpPr>
        <p:sp>
          <p:nvSpPr>
            <p:cNvPr id="454" name="Text Box 153"/>
            <p:cNvSpPr txBox="1">
              <a:spLocks noChangeAspect="1" noChangeArrowheads="1"/>
            </p:cNvSpPr>
            <p:nvPr/>
          </p:nvSpPr>
          <p:spPr bwMode="auto">
            <a:xfrm rot="10766066">
              <a:off x="3878073" y="2857902"/>
              <a:ext cx="28245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455" name="Line 178"/>
            <p:cNvSpPr>
              <a:spLocks noChangeAspect="1" noChangeShapeType="1"/>
            </p:cNvSpPr>
            <p:nvPr/>
          </p:nvSpPr>
          <p:spPr bwMode="auto">
            <a:xfrm>
              <a:off x="4031993" y="3132539"/>
              <a:ext cx="58712"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56" name="Line 179"/>
            <p:cNvSpPr>
              <a:spLocks noChangeAspect="1" noChangeShapeType="1"/>
            </p:cNvSpPr>
            <p:nvPr/>
          </p:nvSpPr>
          <p:spPr bwMode="auto">
            <a:xfrm rot="10766066">
              <a:off x="4031993" y="3038877"/>
              <a:ext cx="0" cy="9048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57" name="Line 180"/>
            <p:cNvSpPr>
              <a:spLocks noChangeAspect="1" noChangeShapeType="1"/>
            </p:cNvSpPr>
            <p:nvPr/>
          </p:nvSpPr>
          <p:spPr bwMode="auto">
            <a:xfrm rot="10766066">
              <a:off x="4009777" y="3042052"/>
              <a:ext cx="0" cy="889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58" name="Line 195"/>
            <p:cNvSpPr>
              <a:spLocks noChangeAspect="1" noChangeShapeType="1"/>
            </p:cNvSpPr>
            <p:nvPr/>
          </p:nvSpPr>
          <p:spPr bwMode="auto">
            <a:xfrm rot="10800000">
              <a:off x="3916156" y="3130952"/>
              <a:ext cx="44431"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59" name="Line 196"/>
            <p:cNvSpPr>
              <a:spLocks noChangeAspect="1" noChangeShapeType="1"/>
            </p:cNvSpPr>
            <p:nvPr/>
          </p:nvSpPr>
          <p:spPr bwMode="auto">
            <a:xfrm rot="10800000" flipV="1">
              <a:off x="3868552" y="3129364"/>
              <a:ext cx="47604"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0" name="Line 197"/>
            <p:cNvSpPr>
              <a:spLocks noChangeAspect="1" noChangeShapeType="1"/>
            </p:cNvSpPr>
            <p:nvPr/>
          </p:nvSpPr>
          <p:spPr bwMode="auto">
            <a:xfrm flipV="1">
              <a:off x="3962173" y="3132539"/>
              <a:ext cx="49191"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1" name="Line 199"/>
            <p:cNvSpPr>
              <a:spLocks noChangeAspect="1" noChangeShapeType="1"/>
            </p:cNvSpPr>
            <p:nvPr/>
          </p:nvSpPr>
          <p:spPr bwMode="auto">
            <a:xfrm rot="10838165">
              <a:off x="3635291" y="3126189"/>
              <a:ext cx="42844"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2" name="Line 200"/>
            <p:cNvSpPr>
              <a:spLocks noChangeAspect="1" noChangeShapeType="1"/>
            </p:cNvSpPr>
            <p:nvPr/>
          </p:nvSpPr>
          <p:spPr bwMode="auto">
            <a:xfrm rot="10838165" flipV="1">
              <a:off x="3678136" y="3126189"/>
              <a:ext cx="44431"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3" name="Line 202"/>
            <p:cNvSpPr>
              <a:spLocks noChangeAspect="1" noChangeShapeType="1"/>
            </p:cNvSpPr>
            <p:nvPr/>
          </p:nvSpPr>
          <p:spPr bwMode="auto">
            <a:xfrm>
              <a:off x="3725740" y="3124602"/>
              <a:ext cx="9044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4" name="Line 203"/>
            <p:cNvSpPr>
              <a:spLocks noChangeAspect="1" noChangeShapeType="1"/>
            </p:cNvSpPr>
            <p:nvPr/>
          </p:nvSpPr>
          <p:spPr bwMode="auto">
            <a:xfrm>
              <a:off x="3740021" y="3138889"/>
              <a:ext cx="7616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5" name="Line 205"/>
            <p:cNvSpPr>
              <a:spLocks noChangeAspect="1" noChangeShapeType="1"/>
            </p:cNvSpPr>
            <p:nvPr/>
          </p:nvSpPr>
          <p:spPr bwMode="auto">
            <a:xfrm>
              <a:off x="3524215" y="3124602"/>
              <a:ext cx="10790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6" name="Line 218"/>
            <p:cNvSpPr>
              <a:spLocks noChangeAspect="1" noChangeShapeType="1"/>
            </p:cNvSpPr>
            <p:nvPr/>
          </p:nvSpPr>
          <p:spPr bwMode="auto">
            <a:xfrm rot="10800000">
              <a:off x="3824122" y="3124602"/>
              <a:ext cx="44431"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7" name="Line 219"/>
            <p:cNvSpPr>
              <a:spLocks noChangeAspect="1" noChangeShapeType="1"/>
            </p:cNvSpPr>
            <p:nvPr/>
          </p:nvSpPr>
          <p:spPr bwMode="auto">
            <a:xfrm rot="10838165">
              <a:off x="3486132" y="3237314"/>
              <a:ext cx="31736" cy="714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8" name="Line 201"/>
            <p:cNvSpPr>
              <a:spLocks noChangeAspect="1" noChangeShapeType="1"/>
            </p:cNvSpPr>
            <p:nvPr/>
          </p:nvSpPr>
          <p:spPr bwMode="auto">
            <a:xfrm rot="10800000" flipV="1">
              <a:off x="3462330" y="3126189"/>
              <a:ext cx="49190" cy="1047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69" name="Line 220"/>
            <p:cNvSpPr>
              <a:spLocks noChangeAspect="1" noChangeShapeType="1"/>
            </p:cNvSpPr>
            <p:nvPr/>
          </p:nvSpPr>
          <p:spPr bwMode="auto">
            <a:xfrm rot="6946395" flipV="1">
              <a:off x="3455176" y="3241301"/>
              <a:ext cx="61912" cy="8251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0" name="Line 221"/>
            <p:cNvSpPr>
              <a:spLocks noChangeAspect="1" noChangeShapeType="1"/>
            </p:cNvSpPr>
            <p:nvPr/>
          </p:nvSpPr>
          <p:spPr bwMode="auto">
            <a:xfrm>
              <a:off x="3513108" y="3330977"/>
              <a:ext cx="109489"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1" name="Line 222"/>
            <p:cNvSpPr>
              <a:spLocks noChangeAspect="1" noChangeShapeType="1"/>
            </p:cNvSpPr>
            <p:nvPr/>
          </p:nvSpPr>
          <p:spPr bwMode="auto">
            <a:xfrm>
              <a:off x="3524215" y="3146827"/>
              <a:ext cx="920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2" name="Line 226"/>
            <p:cNvSpPr>
              <a:spLocks noChangeAspect="1" noChangeShapeType="1"/>
            </p:cNvSpPr>
            <p:nvPr/>
          </p:nvSpPr>
          <p:spPr bwMode="auto">
            <a:xfrm rot="10800000" flipV="1">
              <a:off x="3627358" y="3246839"/>
              <a:ext cx="47604"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3" name="Line 227"/>
            <p:cNvSpPr>
              <a:spLocks noChangeAspect="1" noChangeShapeType="1"/>
            </p:cNvSpPr>
            <p:nvPr/>
          </p:nvSpPr>
          <p:spPr bwMode="auto">
            <a:xfrm rot="10838165">
              <a:off x="3679722" y="3242077"/>
              <a:ext cx="42844"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4" name="Line 228"/>
            <p:cNvSpPr>
              <a:spLocks noChangeAspect="1" noChangeShapeType="1"/>
            </p:cNvSpPr>
            <p:nvPr/>
          </p:nvSpPr>
          <p:spPr bwMode="auto">
            <a:xfrm>
              <a:off x="3740021" y="3327802"/>
              <a:ext cx="7299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5" name="Line 229"/>
            <p:cNvSpPr>
              <a:spLocks noChangeAspect="1" noChangeShapeType="1"/>
            </p:cNvSpPr>
            <p:nvPr/>
          </p:nvSpPr>
          <p:spPr bwMode="auto">
            <a:xfrm>
              <a:off x="3725740" y="3342089"/>
              <a:ext cx="87274"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6" name="Line 230"/>
            <p:cNvSpPr>
              <a:spLocks noChangeAspect="1" noChangeShapeType="1"/>
            </p:cNvSpPr>
            <p:nvPr/>
          </p:nvSpPr>
          <p:spPr bwMode="auto">
            <a:xfrm rot="10800000">
              <a:off x="3866965" y="3261127"/>
              <a:ext cx="44431"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7" name="Line 231"/>
            <p:cNvSpPr>
              <a:spLocks noChangeAspect="1" noChangeShapeType="1"/>
            </p:cNvSpPr>
            <p:nvPr/>
          </p:nvSpPr>
          <p:spPr bwMode="auto">
            <a:xfrm rot="10800000" flipV="1">
              <a:off x="3819361" y="3259539"/>
              <a:ext cx="47604"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8" name="Line 232"/>
            <p:cNvSpPr>
              <a:spLocks noChangeAspect="1" noChangeShapeType="1"/>
            </p:cNvSpPr>
            <p:nvPr/>
          </p:nvSpPr>
          <p:spPr bwMode="auto">
            <a:xfrm flipV="1">
              <a:off x="3912983" y="3262714"/>
              <a:ext cx="49190"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79" name="Line 233"/>
            <p:cNvSpPr>
              <a:spLocks noChangeAspect="1" noChangeShapeType="1"/>
            </p:cNvSpPr>
            <p:nvPr/>
          </p:nvSpPr>
          <p:spPr bwMode="auto">
            <a:xfrm rot="10800000">
              <a:off x="3960587" y="3264302"/>
              <a:ext cx="44431"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80" name="Line 234"/>
            <p:cNvSpPr>
              <a:spLocks noChangeAspect="1" noChangeShapeType="1"/>
            </p:cNvSpPr>
            <p:nvPr/>
          </p:nvSpPr>
          <p:spPr bwMode="auto">
            <a:xfrm flipV="1">
              <a:off x="4006604" y="3265889"/>
              <a:ext cx="49191"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81" name="Text Box 153"/>
            <p:cNvSpPr txBox="1">
              <a:spLocks noChangeAspect="1" noChangeArrowheads="1"/>
            </p:cNvSpPr>
            <p:nvPr/>
          </p:nvSpPr>
          <p:spPr bwMode="auto">
            <a:xfrm rot="10766066">
              <a:off x="3998289" y="3056891"/>
              <a:ext cx="3768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grpSp>
      <p:grpSp>
        <p:nvGrpSpPr>
          <p:cNvPr id="482" name="Group 481"/>
          <p:cNvGrpSpPr/>
          <p:nvPr/>
        </p:nvGrpSpPr>
        <p:grpSpPr>
          <a:xfrm>
            <a:off x="3601927" y="2354226"/>
            <a:ext cx="1624013" cy="971550"/>
            <a:chOff x="2800350" y="1254527"/>
            <a:chExt cx="1624013" cy="971550"/>
          </a:xfrm>
        </p:grpSpPr>
        <p:grpSp>
          <p:nvGrpSpPr>
            <p:cNvPr id="483" name="Group 54"/>
            <p:cNvGrpSpPr>
              <a:grpSpLocks/>
            </p:cNvGrpSpPr>
            <p:nvPr/>
          </p:nvGrpSpPr>
          <p:grpSpPr bwMode="auto">
            <a:xfrm>
              <a:off x="3086375" y="1831016"/>
              <a:ext cx="177163" cy="198785"/>
              <a:chOff x="8468281" y="6202633"/>
              <a:chExt cx="177245" cy="198712"/>
            </a:xfrm>
          </p:grpSpPr>
          <p:sp>
            <p:nvSpPr>
              <p:cNvPr id="520" name="Line 199"/>
              <p:cNvSpPr>
                <a:spLocks noChangeAspect="1" noChangeShapeType="1"/>
              </p:cNvSpPr>
              <p:nvPr/>
            </p:nvSpPr>
            <p:spPr bwMode="auto">
              <a:xfrm rot="-5361835">
                <a:off x="8576234" y="63322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21" name="Line 221"/>
              <p:cNvSpPr>
                <a:spLocks noChangeAspect="1" noChangeShapeType="1"/>
              </p:cNvSpPr>
              <p:nvPr/>
            </p:nvSpPr>
            <p:spPr bwMode="auto">
              <a:xfrm rot="5400000">
                <a:off x="8414306" y="6295776"/>
                <a:ext cx="10953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22" name="Line 226"/>
              <p:cNvSpPr>
                <a:spLocks noChangeAspect="1" noChangeShapeType="1"/>
              </p:cNvSpPr>
              <p:nvPr/>
            </p:nvSpPr>
            <p:spPr bwMode="auto">
              <a:xfrm rot="16200000" flipV="1">
                <a:off x="8485744" y="63330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23" name="Line 221"/>
              <p:cNvSpPr>
                <a:spLocks noChangeAspect="1" noChangeShapeType="1"/>
              </p:cNvSpPr>
              <p:nvPr/>
            </p:nvSpPr>
            <p:spPr bwMode="auto">
              <a:xfrm rot="5400000">
                <a:off x="8590757" y="6308202"/>
                <a:ext cx="10953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524" name="Group 95"/>
              <p:cNvGrpSpPr>
                <a:grpSpLocks/>
              </p:cNvGrpSpPr>
              <p:nvPr/>
            </p:nvGrpSpPr>
            <p:grpSpPr bwMode="auto">
              <a:xfrm rot="10800000">
                <a:off x="8468281" y="6202633"/>
                <a:ext cx="177009" cy="50800"/>
                <a:chOff x="8620682" y="6502945"/>
                <a:chExt cx="177009" cy="50800"/>
              </a:xfrm>
            </p:grpSpPr>
            <p:sp>
              <p:nvSpPr>
                <p:cNvPr id="525"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26"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grpSp>
        <p:sp>
          <p:nvSpPr>
            <p:cNvPr id="484" name="Line 234"/>
            <p:cNvSpPr>
              <a:spLocks noChangeAspect="1" noChangeShapeType="1"/>
            </p:cNvSpPr>
            <p:nvPr/>
          </p:nvSpPr>
          <p:spPr bwMode="auto">
            <a:xfrm flipV="1">
              <a:off x="3042739" y="1973944"/>
              <a:ext cx="44429" cy="825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85" name="Text Box 153"/>
            <p:cNvSpPr txBox="1">
              <a:spLocks noChangeAspect="1" noChangeArrowheads="1"/>
            </p:cNvSpPr>
            <p:nvPr/>
          </p:nvSpPr>
          <p:spPr bwMode="auto">
            <a:xfrm rot="10766066">
              <a:off x="2800350" y="1979765"/>
              <a:ext cx="376852"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sp>
          <p:nvSpPr>
            <p:cNvPr id="486" name="Line 199"/>
            <p:cNvSpPr>
              <a:spLocks noChangeAspect="1" noChangeShapeType="1"/>
            </p:cNvSpPr>
            <p:nvPr/>
          </p:nvSpPr>
          <p:spPr bwMode="auto">
            <a:xfrm rot="16238165">
              <a:off x="3371977" y="1965343"/>
              <a:ext cx="42879" cy="9520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87" name="Line 221"/>
            <p:cNvSpPr>
              <a:spLocks noChangeAspect="1" noChangeShapeType="1"/>
            </p:cNvSpPr>
            <p:nvPr/>
          </p:nvSpPr>
          <p:spPr bwMode="auto">
            <a:xfrm rot="5400000">
              <a:off x="3208748" y="1820895"/>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88" name="Line 226"/>
            <p:cNvSpPr>
              <a:spLocks noChangeAspect="1" noChangeShapeType="1"/>
            </p:cNvSpPr>
            <p:nvPr/>
          </p:nvSpPr>
          <p:spPr bwMode="auto">
            <a:xfrm rot="16200000" flipV="1">
              <a:off x="3281527" y="1966132"/>
              <a:ext cx="47643" cy="8251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89" name="Line 221"/>
            <p:cNvSpPr>
              <a:spLocks noChangeAspect="1" noChangeShapeType="1"/>
            </p:cNvSpPr>
            <p:nvPr/>
          </p:nvSpPr>
          <p:spPr bwMode="auto">
            <a:xfrm rot="5400000">
              <a:off x="3386465" y="1941208"/>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490" name="Group 61"/>
            <p:cNvGrpSpPr>
              <a:grpSpLocks/>
            </p:cNvGrpSpPr>
            <p:nvPr/>
          </p:nvGrpSpPr>
          <p:grpSpPr bwMode="auto">
            <a:xfrm rot="10800000">
              <a:off x="3264092" y="1835600"/>
              <a:ext cx="176927" cy="50819"/>
              <a:chOff x="8620682" y="6502945"/>
              <a:chExt cx="177009" cy="50800"/>
            </a:xfrm>
          </p:grpSpPr>
          <p:sp>
            <p:nvSpPr>
              <p:cNvPr id="518"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9"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sp>
          <p:nvSpPr>
            <p:cNvPr id="491" name="Text Box 153"/>
            <p:cNvSpPr txBox="1">
              <a:spLocks noChangeAspect="1" noChangeArrowheads="1"/>
            </p:cNvSpPr>
            <p:nvPr/>
          </p:nvSpPr>
          <p:spPr bwMode="auto">
            <a:xfrm rot="21566066">
              <a:off x="3018630" y="1580197"/>
              <a:ext cx="418510"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492" name="Line 219"/>
            <p:cNvSpPr>
              <a:spLocks noChangeAspect="1" noChangeShapeType="1"/>
            </p:cNvSpPr>
            <p:nvPr/>
          </p:nvSpPr>
          <p:spPr bwMode="auto">
            <a:xfrm rot="8820000">
              <a:off x="3303363" y="1956215"/>
              <a:ext cx="31735" cy="7146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93" name="Line 199"/>
            <p:cNvSpPr>
              <a:spLocks noChangeAspect="1" noChangeShapeType="1"/>
            </p:cNvSpPr>
            <p:nvPr/>
          </p:nvSpPr>
          <p:spPr bwMode="auto">
            <a:xfrm rot="16238165">
              <a:off x="3470409" y="1817377"/>
              <a:ext cx="42879" cy="9520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94" name="Line 221"/>
            <p:cNvSpPr>
              <a:spLocks noChangeAspect="1" noChangeShapeType="1"/>
            </p:cNvSpPr>
            <p:nvPr/>
          </p:nvSpPr>
          <p:spPr bwMode="auto">
            <a:xfrm rot="5400000">
              <a:off x="3308528" y="1780811"/>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95" name="Line 221"/>
            <p:cNvSpPr>
              <a:spLocks noChangeAspect="1" noChangeShapeType="1"/>
            </p:cNvSpPr>
            <p:nvPr/>
          </p:nvSpPr>
          <p:spPr bwMode="auto">
            <a:xfrm rot="5400000">
              <a:off x="3484898" y="1793242"/>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496" name="Group 67"/>
            <p:cNvGrpSpPr>
              <a:grpSpLocks/>
            </p:cNvGrpSpPr>
            <p:nvPr/>
          </p:nvGrpSpPr>
          <p:grpSpPr bwMode="auto">
            <a:xfrm rot="10800000">
              <a:off x="3362524" y="1687634"/>
              <a:ext cx="176927" cy="50819"/>
              <a:chOff x="8620682" y="6502945"/>
              <a:chExt cx="177009" cy="50800"/>
            </a:xfrm>
          </p:grpSpPr>
          <p:sp>
            <p:nvSpPr>
              <p:cNvPr id="516"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7"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sp>
          <p:nvSpPr>
            <p:cNvPr id="497" name="Line 221"/>
            <p:cNvSpPr>
              <a:spLocks noChangeAspect="1" noChangeShapeType="1"/>
            </p:cNvSpPr>
            <p:nvPr/>
          </p:nvSpPr>
          <p:spPr bwMode="auto">
            <a:xfrm rot="5400000">
              <a:off x="3485114" y="1686541"/>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498" name="Text Box 153"/>
            <p:cNvSpPr txBox="1">
              <a:spLocks noChangeAspect="1" noChangeArrowheads="1"/>
            </p:cNvSpPr>
            <p:nvPr/>
          </p:nvSpPr>
          <p:spPr bwMode="auto">
            <a:xfrm rot="21566066">
              <a:off x="3287857" y="1450607"/>
              <a:ext cx="418510"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499" name="Line 221"/>
            <p:cNvSpPr>
              <a:spLocks noChangeAspect="1" noChangeShapeType="1"/>
            </p:cNvSpPr>
            <p:nvPr/>
          </p:nvSpPr>
          <p:spPr bwMode="auto">
            <a:xfrm rot="5400000">
              <a:off x="3663038" y="1794925"/>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500" name="Group 71"/>
            <p:cNvGrpSpPr>
              <a:grpSpLocks/>
            </p:cNvGrpSpPr>
            <p:nvPr/>
          </p:nvGrpSpPr>
          <p:grpSpPr bwMode="auto">
            <a:xfrm rot="10800000">
              <a:off x="3543044" y="1691699"/>
              <a:ext cx="176927" cy="50819"/>
              <a:chOff x="8620682" y="6502945"/>
              <a:chExt cx="177009" cy="50800"/>
            </a:xfrm>
          </p:grpSpPr>
          <p:sp>
            <p:nvSpPr>
              <p:cNvPr id="514"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5"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sp>
          <p:nvSpPr>
            <p:cNvPr id="501" name="Line 221"/>
            <p:cNvSpPr>
              <a:spLocks noChangeAspect="1" noChangeShapeType="1"/>
            </p:cNvSpPr>
            <p:nvPr/>
          </p:nvSpPr>
          <p:spPr bwMode="auto">
            <a:xfrm rot="10800000">
              <a:off x="3546305" y="1846921"/>
              <a:ext cx="17365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02" name="Line 221"/>
            <p:cNvSpPr>
              <a:spLocks noChangeAspect="1" noChangeShapeType="1"/>
            </p:cNvSpPr>
            <p:nvPr/>
          </p:nvSpPr>
          <p:spPr bwMode="auto">
            <a:xfrm rot="5400000">
              <a:off x="3580199" y="1639784"/>
              <a:ext cx="10957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03" name="Text Box 153"/>
            <p:cNvSpPr txBox="1">
              <a:spLocks noChangeAspect="1" noChangeArrowheads="1"/>
            </p:cNvSpPr>
            <p:nvPr/>
          </p:nvSpPr>
          <p:spPr bwMode="auto">
            <a:xfrm rot="21566066">
              <a:off x="3493675" y="1395494"/>
              <a:ext cx="283921"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a:t>
              </a:r>
            </a:p>
          </p:txBody>
        </p:sp>
        <p:sp>
          <p:nvSpPr>
            <p:cNvPr id="504" name="Line 199"/>
            <p:cNvSpPr>
              <a:spLocks noChangeAspect="1" noChangeShapeType="1"/>
            </p:cNvSpPr>
            <p:nvPr/>
          </p:nvSpPr>
          <p:spPr bwMode="auto">
            <a:xfrm rot="5438165">
              <a:off x="3700142" y="1414044"/>
              <a:ext cx="42879" cy="9520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05" name="Line 226"/>
            <p:cNvSpPr>
              <a:spLocks noChangeAspect="1" noChangeShapeType="1"/>
            </p:cNvSpPr>
            <p:nvPr/>
          </p:nvSpPr>
          <p:spPr bwMode="auto">
            <a:xfrm rot="5400000" flipV="1">
              <a:off x="3509731" y="1418537"/>
              <a:ext cx="47643" cy="8251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06" name="Text Box 153"/>
            <p:cNvSpPr txBox="1">
              <a:spLocks noChangeAspect="1" noChangeArrowheads="1"/>
            </p:cNvSpPr>
            <p:nvPr/>
          </p:nvSpPr>
          <p:spPr bwMode="auto">
            <a:xfrm rot="21566066">
              <a:off x="3175911" y="1254527"/>
              <a:ext cx="418510"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a:t>
              </a:r>
              <a:r>
                <a:rPr lang="en-US" altLang="en-US" sz="1000" b="1" baseline="-25000">
                  <a:solidFill>
                    <a:srgbClr val="191919"/>
                  </a:solidFill>
                  <a:latin typeface="Arial" pitchFamily="34" charset="0"/>
                  <a:cs typeface="Arial" pitchFamily="34" charset="0"/>
                </a:rPr>
                <a:t>3</a:t>
              </a:r>
              <a:r>
                <a:rPr lang="en-US" altLang="en-US" sz="1000" b="1">
                  <a:solidFill>
                    <a:srgbClr val="191919"/>
                  </a:solidFill>
                  <a:latin typeface="Arial" pitchFamily="34" charset="0"/>
                  <a:cs typeface="Arial" pitchFamily="34" charset="0"/>
                </a:rPr>
                <a:t>C</a:t>
              </a:r>
            </a:p>
          </p:txBody>
        </p:sp>
        <p:sp>
          <p:nvSpPr>
            <p:cNvPr id="507" name="Text Box 153"/>
            <p:cNvSpPr txBox="1">
              <a:spLocks noChangeAspect="1" noChangeArrowheads="1"/>
            </p:cNvSpPr>
            <p:nvPr/>
          </p:nvSpPr>
          <p:spPr bwMode="auto">
            <a:xfrm rot="21566066">
              <a:off x="3984403" y="1507099"/>
              <a:ext cx="418510"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508" name="Text Box 153"/>
            <p:cNvSpPr txBox="1">
              <a:spLocks noChangeAspect="1" noChangeArrowheads="1"/>
            </p:cNvSpPr>
            <p:nvPr/>
          </p:nvSpPr>
          <p:spPr bwMode="auto">
            <a:xfrm rot="21566066">
              <a:off x="4005853" y="1268976"/>
              <a:ext cx="418510" cy="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509" name="Line 226"/>
            <p:cNvSpPr>
              <a:spLocks noChangeAspect="1" noChangeShapeType="1"/>
            </p:cNvSpPr>
            <p:nvPr/>
          </p:nvSpPr>
          <p:spPr bwMode="auto">
            <a:xfrm rot="5400000" flipV="1">
              <a:off x="3784475" y="1424939"/>
              <a:ext cx="47643" cy="8251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0" name="Line 199"/>
            <p:cNvSpPr>
              <a:spLocks noChangeAspect="1" noChangeShapeType="1"/>
            </p:cNvSpPr>
            <p:nvPr/>
          </p:nvSpPr>
          <p:spPr bwMode="auto">
            <a:xfrm rot="5438165">
              <a:off x="3874832" y="1422033"/>
              <a:ext cx="42879" cy="9520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1" name="Line 226"/>
            <p:cNvSpPr>
              <a:spLocks noChangeAspect="1" noChangeShapeType="1"/>
            </p:cNvSpPr>
            <p:nvPr/>
          </p:nvSpPr>
          <p:spPr bwMode="auto">
            <a:xfrm rot="5400000" flipV="1">
              <a:off x="3959165" y="1432928"/>
              <a:ext cx="47643" cy="8251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2" name="Line 199"/>
            <p:cNvSpPr>
              <a:spLocks noChangeAspect="1" noChangeShapeType="1"/>
            </p:cNvSpPr>
            <p:nvPr/>
          </p:nvSpPr>
          <p:spPr bwMode="auto">
            <a:xfrm rot="4380000">
              <a:off x="4038742" y="1415102"/>
              <a:ext cx="42879" cy="9520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13" name="Line 199"/>
            <p:cNvSpPr>
              <a:spLocks noChangeAspect="1" noChangeShapeType="1"/>
            </p:cNvSpPr>
            <p:nvPr/>
          </p:nvSpPr>
          <p:spPr bwMode="auto">
            <a:xfrm rot="21300000">
              <a:off x="4025930" y="1494061"/>
              <a:ext cx="42843" cy="9528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grpSp>
        <p:nvGrpSpPr>
          <p:cNvPr id="527" name="Group 526"/>
          <p:cNvGrpSpPr/>
          <p:nvPr/>
        </p:nvGrpSpPr>
        <p:grpSpPr>
          <a:xfrm>
            <a:off x="5131983" y="3288382"/>
            <a:ext cx="1403350" cy="633412"/>
            <a:chOff x="4219575" y="3219852"/>
            <a:chExt cx="1403350" cy="633412"/>
          </a:xfrm>
        </p:grpSpPr>
        <p:sp>
          <p:nvSpPr>
            <p:cNvPr id="528" name="Line 386"/>
            <p:cNvSpPr>
              <a:spLocks noChangeAspect="1" noChangeShapeType="1"/>
            </p:cNvSpPr>
            <p:nvPr/>
          </p:nvSpPr>
          <p:spPr bwMode="auto">
            <a:xfrm>
              <a:off x="4724257"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29" name="Line 387"/>
            <p:cNvSpPr>
              <a:spLocks noChangeAspect="1" noChangeShapeType="1"/>
            </p:cNvSpPr>
            <p:nvPr/>
          </p:nvSpPr>
          <p:spPr bwMode="auto">
            <a:xfrm flipV="1">
              <a:off x="4763140"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30" name="Line 389"/>
            <p:cNvSpPr>
              <a:spLocks noChangeAspect="1" noChangeShapeType="1"/>
            </p:cNvSpPr>
            <p:nvPr/>
          </p:nvSpPr>
          <p:spPr bwMode="auto">
            <a:xfrm>
              <a:off x="4839311" y="3607427"/>
              <a:ext cx="0" cy="6671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31" name="Text Box 390"/>
            <p:cNvSpPr txBox="1">
              <a:spLocks noChangeAspect="1" noChangeArrowheads="1"/>
            </p:cNvSpPr>
            <p:nvPr/>
          </p:nvSpPr>
          <p:spPr bwMode="auto">
            <a:xfrm>
              <a:off x="4657333" y="3606899"/>
              <a:ext cx="376919"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532" name="Text Box 391"/>
            <p:cNvSpPr txBox="1">
              <a:spLocks noChangeAspect="1" noChangeArrowheads="1"/>
            </p:cNvSpPr>
            <p:nvPr/>
          </p:nvSpPr>
          <p:spPr bwMode="auto">
            <a:xfrm>
              <a:off x="4671276" y="3277262"/>
              <a:ext cx="417316"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NH</a:t>
              </a:r>
              <a:r>
                <a:rPr lang="en-US" altLang="en-US" sz="1000" b="1" baseline="-25000">
                  <a:solidFill>
                    <a:srgbClr val="191919"/>
                  </a:solidFill>
                  <a:latin typeface="Arial" pitchFamily="34" charset="0"/>
                  <a:cs typeface="Arial" pitchFamily="34" charset="0"/>
                </a:rPr>
                <a:t>2</a:t>
              </a:r>
            </a:p>
          </p:txBody>
        </p:sp>
        <p:sp>
          <p:nvSpPr>
            <p:cNvPr id="533" name="Line 392"/>
            <p:cNvSpPr>
              <a:spLocks noChangeAspect="1" noChangeShapeType="1"/>
            </p:cNvSpPr>
            <p:nvPr/>
          </p:nvSpPr>
          <p:spPr bwMode="auto">
            <a:xfrm>
              <a:off x="4796477" y="3546272"/>
              <a:ext cx="44437" cy="603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34" name="Text Box 397"/>
            <p:cNvSpPr txBox="1">
              <a:spLocks noChangeAspect="1" noChangeArrowheads="1"/>
            </p:cNvSpPr>
            <p:nvPr/>
          </p:nvSpPr>
          <p:spPr bwMode="auto">
            <a:xfrm>
              <a:off x="4863137" y="3424228"/>
              <a:ext cx="284334"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535" name="Line 398"/>
            <p:cNvSpPr>
              <a:spLocks noChangeAspect="1" noChangeShapeType="1"/>
            </p:cNvSpPr>
            <p:nvPr/>
          </p:nvSpPr>
          <p:spPr bwMode="auto">
            <a:xfrm>
              <a:off x="5056756" y="3543358"/>
              <a:ext cx="82527"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36" name="Line 399"/>
            <p:cNvSpPr>
              <a:spLocks noChangeAspect="1" noChangeShapeType="1"/>
            </p:cNvSpPr>
            <p:nvPr/>
          </p:nvSpPr>
          <p:spPr bwMode="auto">
            <a:xfrm rot="10809098">
              <a:off x="5193505" y="3408872"/>
              <a:ext cx="0" cy="7624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37" name="Line 400"/>
            <p:cNvSpPr>
              <a:spLocks noChangeAspect="1" noChangeShapeType="1"/>
            </p:cNvSpPr>
            <p:nvPr/>
          </p:nvSpPr>
          <p:spPr bwMode="auto">
            <a:xfrm rot="10809098">
              <a:off x="5177635" y="3408872"/>
              <a:ext cx="0" cy="7624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38" name="Text Box 401"/>
            <p:cNvSpPr txBox="1">
              <a:spLocks noChangeAspect="1" noChangeArrowheads="1"/>
            </p:cNvSpPr>
            <p:nvPr/>
          </p:nvSpPr>
          <p:spPr bwMode="auto">
            <a:xfrm rot="10809098">
              <a:off x="5246006" y="3415410"/>
              <a:ext cx="376919"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sp>
          <p:nvSpPr>
            <p:cNvPr id="539" name="Line 402"/>
            <p:cNvSpPr>
              <a:spLocks noChangeAspect="1" noChangeShapeType="1"/>
            </p:cNvSpPr>
            <p:nvPr/>
          </p:nvSpPr>
          <p:spPr bwMode="auto">
            <a:xfrm>
              <a:off x="5238999" y="3539123"/>
              <a:ext cx="82527"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0" name="Text Box 403"/>
            <p:cNvSpPr txBox="1">
              <a:spLocks noChangeAspect="1" noChangeArrowheads="1"/>
            </p:cNvSpPr>
            <p:nvPr/>
          </p:nvSpPr>
          <p:spPr bwMode="auto">
            <a:xfrm>
              <a:off x="5044323" y="3219852"/>
              <a:ext cx="284334"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541" name="Text Box 407"/>
            <p:cNvSpPr txBox="1">
              <a:spLocks noChangeAspect="1" noChangeArrowheads="1"/>
            </p:cNvSpPr>
            <p:nvPr/>
          </p:nvSpPr>
          <p:spPr bwMode="auto">
            <a:xfrm>
              <a:off x="5052789" y="3419727"/>
              <a:ext cx="267808"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P</a:t>
              </a:r>
            </a:p>
          </p:txBody>
        </p:sp>
        <p:sp>
          <p:nvSpPr>
            <p:cNvPr id="542" name="Text Box 408"/>
            <p:cNvSpPr txBox="1">
              <a:spLocks noChangeAspect="1" noChangeArrowheads="1"/>
            </p:cNvSpPr>
            <p:nvPr/>
          </p:nvSpPr>
          <p:spPr bwMode="auto">
            <a:xfrm>
              <a:off x="5012844" y="3600543"/>
              <a:ext cx="376919" cy="2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543" name="Line 410"/>
            <p:cNvSpPr>
              <a:spLocks noChangeAspect="1" noChangeShapeType="1"/>
            </p:cNvSpPr>
            <p:nvPr/>
          </p:nvSpPr>
          <p:spPr bwMode="auto">
            <a:xfrm>
              <a:off x="4359235" y="3543095"/>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4" name="Line 411"/>
            <p:cNvSpPr>
              <a:spLocks noChangeAspect="1" noChangeShapeType="1"/>
            </p:cNvSpPr>
            <p:nvPr/>
          </p:nvSpPr>
          <p:spPr bwMode="auto">
            <a:xfrm flipV="1">
              <a:off x="4394150" y="3543095"/>
              <a:ext cx="38089"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5" name="Line 412"/>
            <p:cNvSpPr>
              <a:spLocks noChangeAspect="1" noChangeShapeType="1"/>
            </p:cNvSpPr>
            <p:nvPr/>
          </p:nvSpPr>
          <p:spPr bwMode="auto">
            <a:xfrm>
              <a:off x="4432240" y="3543095"/>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6" name="Line 413"/>
            <p:cNvSpPr>
              <a:spLocks noChangeAspect="1" noChangeShapeType="1"/>
            </p:cNvSpPr>
            <p:nvPr/>
          </p:nvSpPr>
          <p:spPr bwMode="auto">
            <a:xfrm rot="10800000">
              <a:off x="4648078"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7" name="Line 414"/>
            <p:cNvSpPr>
              <a:spLocks noChangeAspect="1" noChangeShapeType="1"/>
            </p:cNvSpPr>
            <p:nvPr/>
          </p:nvSpPr>
          <p:spPr bwMode="auto">
            <a:xfrm rot="10800000" flipV="1">
              <a:off x="4613163"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8" name="Line 415"/>
            <p:cNvSpPr>
              <a:spLocks noChangeAspect="1" noChangeShapeType="1"/>
            </p:cNvSpPr>
            <p:nvPr/>
          </p:nvSpPr>
          <p:spPr bwMode="auto">
            <a:xfrm rot="10800000">
              <a:off x="4575074" y="3546272"/>
              <a:ext cx="38089"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49" name="Line 416"/>
            <p:cNvSpPr>
              <a:spLocks noChangeAspect="1" noChangeShapeType="1"/>
            </p:cNvSpPr>
            <p:nvPr/>
          </p:nvSpPr>
          <p:spPr bwMode="auto">
            <a:xfrm rot="10800000">
              <a:off x="4505244"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0" name="Line 417"/>
            <p:cNvSpPr>
              <a:spLocks noChangeAspect="1" noChangeShapeType="1"/>
            </p:cNvSpPr>
            <p:nvPr/>
          </p:nvSpPr>
          <p:spPr bwMode="auto">
            <a:xfrm rot="10800000" flipV="1">
              <a:off x="4467155" y="3546272"/>
              <a:ext cx="38089"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1" name="Line 418"/>
            <p:cNvSpPr>
              <a:spLocks noChangeAspect="1" noChangeShapeType="1"/>
            </p:cNvSpPr>
            <p:nvPr/>
          </p:nvSpPr>
          <p:spPr bwMode="auto">
            <a:xfrm rot="10800000" flipV="1">
              <a:off x="4540159"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2" name="Line 419"/>
            <p:cNvSpPr>
              <a:spLocks noChangeAspect="1" noChangeShapeType="1"/>
            </p:cNvSpPr>
            <p:nvPr/>
          </p:nvSpPr>
          <p:spPr bwMode="auto">
            <a:xfrm flipV="1">
              <a:off x="4686167" y="3549449"/>
              <a:ext cx="34915" cy="603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3" name="Line 420"/>
            <p:cNvSpPr>
              <a:spLocks noChangeAspect="1" noChangeShapeType="1"/>
            </p:cNvSpPr>
            <p:nvPr/>
          </p:nvSpPr>
          <p:spPr bwMode="auto">
            <a:xfrm>
              <a:off x="4289405" y="3543095"/>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4" name="Line 421"/>
            <p:cNvSpPr>
              <a:spLocks noChangeAspect="1" noChangeShapeType="1"/>
            </p:cNvSpPr>
            <p:nvPr/>
          </p:nvSpPr>
          <p:spPr bwMode="auto">
            <a:xfrm flipV="1">
              <a:off x="4324320" y="3543095"/>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5" name="Line 422"/>
            <p:cNvSpPr>
              <a:spLocks noChangeAspect="1" noChangeShapeType="1"/>
            </p:cNvSpPr>
            <p:nvPr/>
          </p:nvSpPr>
          <p:spPr bwMode="auto">
            <a:xfrm>
              <a:off x="4219575" y="3543095"/>
              <a:ext cx="31741"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6" name="Line 423"/>
            <p:cNvSpPr>
              <a:spLocks noChangeAspect="1" noChangeShapeType="1"/>
            </p:cNvSpPr>
            <p:nvPr/>
          </p:nvSpPr>
          <p:spPr bwMode="auto">
            <a:xfrm flipV="1">
              <a:off x="4251316" y="3543095"/>
              <a:ext cx="38089"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7" name="Line 431"/>
            <p:cNvSpPr>
              <a:spLocks noChangeAspect="1" noChangeShapeType="1"/>
            </p:cNvSpPr>
            <p:nvPr/>
          </p:nvSpPr>
          <p:spPr bwMode="auto">
            <a:xfrm rot="10809098">
              <a:off x="5187157" y="3583599"/>
              <a:ext cx="0" cy="7624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8" name="Line 387"/>
            <p:cNvSpPr>
              <a:spLocks noChangeShapeType="1"/>
            </p:cNvSpPr>
            <p:nvPr/>
          </p:nvSpPr>
          <p:spPr bwMode="auto">
            <a:xfrm rot="21240000" flipV="1">
              <a:off x="4754411" y="3538330"/>
              <a:ext cx="34915" cy="4574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59" name="Line 420"/>
            <p:cNvSpPr>
              <a:spLocks noChangeAspect="1" noChangeShapeType="1"/>
            </p:cNvSpPr>
            <p:nvPr/>
          </p:nvSpPr>
          <p:spPr bwMode="auto">
            <a:xfrm>
              <a:off x="4879004"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60" name="Line 421"/>
            <p:cNvSpPr>
              <a:spLocks noChangeAspect="1" noChangeShapeType="1"/>
            </p:cNvSpPr>
            <p:nvPr/>
          </p:nvSpPr>
          <p:spPr bwMode="auto">
            <a:xfrm flipV="1">
              <a:off x="4913919" y="3546272"/>
              <a:ext cx="34915"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61" name="Line 423"/>
            <p:cNvSpPr>
              <a:spLocks noChangeAspect="1" noChangeShapeType="1"/>
            </p:cNvSpPr>
            <p:nvPr/>
          </p:nvSpPr>
          <p:spPr bwMode="auto">
            <a:xfrm flipV="1">
              <a:off x="4840914" y="3546272"/>
              <a:ext cx="38089" cy="635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562" name="Line 431"/>
            <p:cNvSpPr>
              <a:spLocks noChangeAspect="1" noChangeShapeType="1"/>
            </p:cNvSpPr>
            <p:nvPr/>
          </p:nvSpPr>
          <p:spPr bwMode="auto">
            <a:xfrm rot="10809098">
              <a:off x="4877778" y="3475586"/>
              <a:ext cx="0" cy="7624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grpSp>
      <p:grpSp>
        <p:nvGrpSpPr>
          <p:cNvPr id="563" name="Group 562"/>
          <p:cNvGrpSpPr/>
          <p:nvPr/>
        </p:nvGrpSpPr>
        <p:grpSpPr>
          <a:xfrm>
            <a:off x="3918749" y="3053036"/>
            <a:ext cx="1631950" cy="979487"/>
            <a:chOff x="4437063" y="1514877"/>
            <a:chExt cx="1631950" cy="979487"/>
          </a:xfrm>
        </p:grpSpPr>
        <p:grpSp>
          <p:nvGrpSpPr>
            <p:cNvPr id="564" name="Group 17"/>
            <p:cNvGrpSpPr>
              <a:grpSpLocks/>
            </p:cNvGrpSpPr>
            <p:nvPr/>
          </p:nvGrpSpPr>
          <p:grpSpPr bwMode="auto">
            <a:xfrm>
              <a:off x="4729720" y="2090431"/>
              <a:ext cx="177336" cy="198463"/>
              <a:chOff x="8468281" y="6202633"/>
              <a:chExt cx="177245" cy="198712"/>
            </a:xfrm>
          </p:grpSpPr>
          <p:sp>
            <p:nvSpPr>
              <p:cNvPr id="605" name="Line 199"/>
              <p:cNvSpPr>
                <a:spLocks noChangeAspect="1" noChangeShapeType="1"/>
              </p:cNvSpPr>
              <p:nvPr/>
            </p:nvSpPr>
            <p:spPr bwMode="auto">
              <a:xfrm rot="-5361835">
                <a:off x="8576234" y="63322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06" name="Line 221"/>
              <p:cNvSpPr>
                <a:spLocks noChangeAspect="1" noChangeShapeType="1"/>
              </p:cNvSpPr>
              <p:nvPr/>
            </p:nvSpPr>
            <p:spPr bwMode="auto">
              <a:xfrm rot="5400000">
                <a:off x="8414306" y="6295776"/>
                <a:ext cx="10953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07" name="Line 226"/>
              <p:cNvSpPr>
                <a:spLocks noChangeAspect="1" noChangeShapeType="1"/>
              </p:cNvSpPr>
              <p:nvPr/>
            </p:nvSpPr>
            <p:spPr bwMode="auto">
              <a:xfrm rot="16200000" flipV="1">
                <a:off x="8485744" y="63330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08" name="Line 221"/>
              <p:cNvSpPr>
                <a:spLocks noChangeAspect="1" noChangeShapeType="1"/>
              </p:cNvSpPr>
              <p:nvPr/>
            </p:nvSpPr>
            <p:spPr bwMode="auto">
              <a:xfrm rot="5400000">
                <a:off x="8590757" y="6308202"/>
                <a:ext cx="10953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609" name="Group 16"/>
              <p:cNvGrpSpPr>
                <a:grpSpLocks/>
              </p:cNvGrpSpPr>
              <p:nvPr/>
            </p:nvGrpSpPr>
            <p:grpSpPr bwMode="auto">
              <a:xfrm rot="10800000">
                <a:off x="8468281" y="6202633"/>
                <a:ext cx="177009" cy="50800"/>
                <a:chOff x="8620682" y="6502945"/>
                <a:chExt cx="177009" cy="50800"/>
              </a:xfrm>
            </p:grpSpPr>
            <p:sp>
              <p:nvSpPr>
                <p:cNvPr id="610"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11"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grpSp>
        <p:sp>
          <p:nvSpPr>
            <p:cNvPr id="565" name="Line 234"/>
            <p:cNvSpPr>
              <a:spLocks noChangeAspect="1" noChangeShapeType="1"/>
            </p:cNvSpPr>
            <p:nvPr/>
          </p:nvSpPr>
          <p:spPr bwMode="auto">
            <a:xfrm flipV="1">
              <a:off x="4686042" y="2233127"/>
              <a:ext cx="44473" cy="8244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66" name="Text Box 153"/>
            <p:cNvSpPr txBox="1">
              <a:spLocks noChangeAspect="1" noChangeArrowheads="1"/>
            </p:cNvSpPr>
            <p:nvPr/>
          </p:nvSpPr>
          <p:spPr bwMode="auto">
            <a:xfrm rot="21566066">
              <a:off x="4437063" y="2248452"/>
              <a:ext cx="3772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HO</a:t>
              </a:r>
            </a:p>
          </p:txBody>
        </p:sp>
        <p:sp>
          <p:nvSpPr>
            <p:cNvPr id="567" name="Line 199"/>
            <p:cNvSpPr>
              <a:spLocks noChangeAspect="1" noChangeShapeType="1"/>
            </p:cNvSpPr>
            <p:nvPr/>
          </p:nvSpPr>
          <p:spPr bwMode="auto">
            <a:xfrm rot="16238165">
              <a:off x="5015656" y="2224417"/>
              <a:ext cx="42809" cy="952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68" name="Line 221"/>
            <p:cNvSpPr>
              <a:spLocks noChangeAspect="1" noChangeShapeType="1"/>
            </p:cNvSpPr>
            <p:nvPr/>
          </p:nvSpPr>
          <p:spPr bwMode="auto">
            <a:xfrm rot="5400000">
              <a:off x="4852354" y="2080326"/>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69" name="Line 226"/>
            <p:cNvSpPr>
              <a:spLocks noChangeAspect="1" noChangeShapeType="1"/>
            </p:cNvSpPr>
            <p:nvPr/>
          </p:nvSpPr>
          <p:spPr bwMode="auto">
            <a:xfrm rot="16200000" flipV="1">
              <a:off x="4925124" y="2225221"/>
              <a:ext cx="47565" cy="8259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70" name="Line 221"/>
            <p:cNvSpPr>
              <a:spLocks noChangeAspect="1" noChangeShapeType="1"/>
            </p:cNvSpPr>
            <p:nvPr/>
          </p:nvSpPr>
          <p:spPr bwMode="auto">
            <a:xfrm rot="5400000">
              <a:off x="5030246" y="2200444"/>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571" name="Group 1329"/>
            <p:cNvGrpSpPr>
              <a:grpSpLocks/>
            </p:cNvGrpSpPr>
            <p:nvPr/>
          </p:nvGrpSpPr>
          <p:grpSpPr bwMode="auto">
            <a:xfrm rot="10800000">
              <a:off x="4907610" y="2095007"/>
              <a:ext cx="177100" cy="50736"/>
              <a:chOff x="8620682" y="6502945"/>
              <a:chExt cx="177009" cy="50800"/>
            </a:xfrm>
          </p:grpSpPr>
          <p:sp>
            <p:nvSpPr>
              <p:cNvPr id="603"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04"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sp>
          <p:nvSpPr>
            <p:cNvPr id="572" name="Text Box 153"/>
            <p:cNvSpPr txBox="1">
              <a:spLocks noChangeAspect="1" noChangeArrowheads="1"/>
            </p:cNvSpPr>
            <p:nvPr/>
          </p:nvSpPr>
          <p:spPr bwMode="auto">
            <a:xfrm rot="21566066">
              <a:off x="4661909" y="1840019"/>
              <a:ext cx="4189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573" name="Line 219"/>
            <p:cNvSpPr>
              <a:spLocks noChangeAspect="1" noChangeShapeType="1"/>
            </p:cNvSpPr>
            <p:nvPr/>
          </p:nvSpPr>
          <p:spPr bwMode="auto">
            <a:xfrm rot="8820000">
              <a:off x="4946920" y="2215426"/>
              <a:ext cx="31766" cy="7134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74" name="Line 199"/>
            <p:cNvSpPr>
              <a:spLocks noChangeAspect="1" noChangeShapeType="1"/>
            </p:cNvSpPr>
            <p:nvPr/>
          </p:nvSpPr>
          <p:spPr bwMode="auto">
            <a:xfrm rot="16238165">
              <a:off x="5114185" y="2076690"/>
              <a:ext cx="42809" cy="952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75" name="Line 221"/>
            <p:cNvSpPr>
              <a:spLocks noChangeAspect="1" noChangeShapeType="1"/>
            </p:cNvSpPr>
            <p:nvPr/>
          </p:nvSpPr>
          <p:spPr bwMode="auto">
            <a:xfrm rot="5400000">
              <a:off x="4952233" y="2040307"/>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76" name="Line 221"/>
            <p:cNvSpPr>
              <a:spLocks noChangeAspect="1" noChangeShapeType="1"/>
            </p:cNvSpPr>
            <p:nvPr/>
          </p:nvSpPr>
          <p:spPr bwMode="auto">
            <a:xfrm rot="5400000">
              <a:off x="5128774" y="2052718"/>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577" name="Group 1339"/>
            <p:cNvGrpSpPr>
              <a:grpSpLocks/>
            </p:cNvGrpSpPr>
            <p:nvPr/>
          </p:nvGrpSpPr>
          <p:grpSpPr bwMode="auto">
            <a:xfrm rot="10800000">
              <a:off x="5006139" y="1947281"/>
              <a:ext cx="177100" cy="50736"/>
              <a:chOff x="8620682" y="6502945"/>
              <a:chExt cx="177009" cy="50800"/>
            </a:xfrm>
          </p:grpSpPr>
          <p:sp>
            <p:nvSpPr>
              <p:cNvPr id="601"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02"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sp>
          <p:nvSpPr>
            <p:cNvPr id="578" name="Line 221"/>
            <p:cNvSpPr>
              <a:spLocks noChangeAspect="1" noChangeShapeType="1"/>
            </p:cNvSpPr>
            <p:nvPr/>
          </p:nvSpPr>
          <p:spPr bwMode="auto">
            <a:xfrm rot="5400000">
              <a:off x="5128990" y="1946190"/>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79" name="Text Box 153"/>
            <p:cNvSpPr txBox="1">
              <a:spLocks noChangeAspect="1" noChangeArrowheads="1"/>
            </p:cNvSpPr>
            <p:nvPr/>
          </p:nvSpPr>
          <p:spPr bwMode="auto">
            <a:xfrm rot="21566066">
              <a:off x="4931398" y="1710639"/>
              <a:ext cx="4189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580" name="Line 221"/>
            <p:cNvSpPr>
              <a:spLocks noChangeAspect="1" noChangeShapeType="1"/>
            </p:cNvSpPr>
            <p:nvPr/>
          </p:nvSpPr>
          <p:spPr bwMode="auto">
            <a:xfrm rot="5400000">
              <a:off x="5307087" y="2054398"/>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nvGrpSpPr>
            <p:cNvPr id="581" name="Group 1349"/>
            <p:cNvGrpSpPr>
              <a:grpSpLocks/>
            </p:cNvGrpSpPr>
            <p:nvPr/>
          </p:nvGrpSpPr>
          <p:grpSpPr bwMode="auto">
            <a:xfrm rot="10800000">
              <a:off x="5186834" y="1951340"/>
              <a:ext cx="177100" cy="50736"/>
              <a:chOff x="8620682" y="6502945"/>
              <a:chExt cx="177009" cy="50800"/>
            </a:xfrm>
          </p:grpSpPr>
          <p:sp>
            <p:nvSpPr>
              <p:cNvPr id="599" name="Line 199"/>
              <p:cNvSpPr>
                <a:spLocks noChangeAspect="1" noChangeShapeType="1"/>
              </p:cNvSpPr>
              <p:nvPr/>
            </p:nvSpPr>
            <p:spPr bwMode="auto">
              <a:xfrm rot="-5361835">
                <a:off x="8728634" y="6484689"/>
                <a:ext cx="42863"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600" name="Line 226"/>
              <p:cNvSpPr>
                <a:spLocks noChangeAspect="1" noChangeShapeType="1"/>
              </p:cNvSpPr>
              <p:nvPr/>
            </p:nvSpPr>
            <p:spPr bwMode="auto">
              <a:xfrm rot="16200000" flipV="1">
                <a:off x="8638144" y="6485483"/>
                <a:ext cx="47625" cy="825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sp>
          <p:nvSpPr>
            <p:cNvPr id="582" name="Line 221"/>
            <p:cNvSpPr>
              <a:spLocks noChangeAspect="1" noChangeShapeType="1"/>
            </p:cNvSpPr>
            <p:nvPr/>
          </p:nvSpPr>
          <p:spPr bwMode="auto">
            <a:xfrm rot="10800000">
              <a:off x="5190099" y="2106310"/>
              <a:ext cx="1738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83" name="Line 221"/>
            <p:cNvSpPr>
              <a:spLocks noChangeAspect="1" noChangeShapeType="1"/>
            </p:cNvSpPr>
            <p:nvPr/>
          </p:nvSpPr>
          <p:spPr bwMode="auto">
            <a:xfrm rot="5400000">
              <a:off x="5224168" y="1899509"/>
              <a:ext cx="1094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84" name="Text Box 153"/>
            <p:cNvSpPr txBox="1">
              <a:spLocks noChangeAspect="1" noChangeArrowheads="1"/>
            </p:cNvSpPr>
            <p:nvPr/>
          </p:nvSpPr>
          <p:spPr bwMode="auto">
            <a:xfrm rot="21566066">
              <a:off x="5137418" y="1655615"/>
              <a:ext cx="284198"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a:t>
              </a:r>
            </a:p>
          </p:txBody>
        </p:sp>
        <p:sp>
          <p:nvSpPr>
            <p:cNvPr id="585" name="Line 199"/>
            <p:cNvSpPr>
              <a:spLocks noChangeAspect="1" noChangeShapeType="1"/>
            </p:cNvSpPr>
            <p:nvPr/>
          </p:nvSpPr>
          <p:spPr bwMode="auto">
            <a:xfrm rot="5438165">
              <a:off x="5344142" y="1674012"/>
              <a:ext cx="42809" cy="952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86" name="Line 226"/>
            <p:cNvSpPr>
              <a:spLocks noChangeAspect="1" noChangeShapeType="1"/>
            </p:cNvSpPr>
            <p:nvPr/>
          </p:nvSpPr>
          <p:spPr bwMode="auto">
            <a:xfrm rot="5400000" flipV="1">
              <a:off x="5153551" y="1678513"/>
              <a:ext cx="47565" cy="8259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87" name="Text Box 153"/>
            <p:cNvSpPr txBox="1">
              <a:spLocks noChangeAspect="1" noChangeArrowheads="1"/>
            </p:cNvSpPr>
            <p:nvPr/>
          </p:nvSpPr>
          <p:spPr bwMode="auto">
            <a:xfrm rot="21566066">
              <a:off x="4819344" y="1514877"/>
              <a:ext cx="4189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a:t>
              </a:r>
              <a:r>
                <a:rPr lang="en-US" altLang="en-US" sz="1000" b="1" baseline="-25000">
                  <a:solidFill>
                    <a:srgbClr val="191919"/>
                  </a:solidFill>
                  <a:latin typeface="Arial" pitchFamily="34" charset="0"/>
                  <a:cs typeface="Arial" pitchFamily="34" charset="0"/>
                </a:rPr>
                <a:t>3</a:t>
              </a:r>
              <a:r>
                <a:rPr lang="en-US" altLang="en-US" sz="1000" b="1">
                  <a:solidFill>
                    <a:srgbClr val="191919"/>
                  </a:solidFill>
                  <a:latin typeface="Arial" pitchFamily="34" charset="0"/>
                  <a:cs typeface="Arial" pitchFamily="34" charset="0"/>
                </a:rPr>
                <a:t>C</a:t>
              </a:r>
            </a:p>
          </p:txBody>
        </p:sp>
        <p:sp>
          <p:nvSpPr>
            <p:cNvPr id="588" name="Text Box 153"/>
            <p:cNvSpPr txBox="1">
              <a:spLocks noChangeAspect="1" noChangeArrowheads="1"/>
            </p:cNvSpPr>
            <p:nvPr/>
          </p:nvSpPr>
          <p:spPr bwMode="auto">
            <a:xfrm rot="21566066">
              <a:off x="5628624" y="1767039"/>
              <a:ext cx="4189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589" name="Text Box 153"/>
            <p:cNvSpPr txBox="1">
              <a:spLocks noChangeAspect="1" noChangeArrowheads="1"/>
            </p:cNvSpPr>
            <p:nvPr/>
          </p:nvSpPr>
          <p:spPr bwMode="auto">
            <a:xfrm rot="21566066">
              <a:off x="5650094" y="1529303"/>
              <a:ext cx="4189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p>
          </p:txBody>
        </p:sp>
        <p:sp>
          <p:nvSpPr>
            <p:cNvPr id="590" name="Line 226"/>
            <p:cNvSpPr>
              <a:spLocks noChangeAspect="1" noChangeShapeType="1"/>
            </p:cNvSpPr>
            <p:nvPr/>
          </p:nvSpPr>
          <p:spPr bwMode="auto">
            <a:xfrm rot="5400000" flipV="1">
              <a:off x="5428563" y="1684905"/>
              <a:ext cx="47565" cy="8259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91" name="Line 199"/>
            <p:cNvSpPr>
              <a:spLocks noChangeAspect="1" noChangeShapeType="1"/>
            </p:cNvSpPr>
            <p:nvPr/>
          </p:nvSpPr>
          <p:spPr bwMode="auto">
            <a:xfrm rot="5438165">
              <a:off x="5519002" y="1681988"/>
              <a:ext cx="42809" cy="952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92" name="Line 226"/>
            <p:cNvSpPr>
              <a:spLocks noChangeAspect="1" noChangeShapeType="1"/>
            </p:cNvSpPr>
            <p:nvPr/>
          </p:nvSpPr>
          <p:spPr bwMode="auto">
            <a:xfrm rot="5400000" flipV="1">
              <a:off x="5603424" y="1692881"/>
              <a:ext cx="47565" cy="8259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93" name="Line 199"/>
            <p:cNvSpPr>
              <a:spLocks noChangeAspect="1" noChangeShapeType="1"/>
            </p:cNvSpPr>
            <p:nvPr/>
          </p:nvSpPr>
          <p:spPr bwMode="auto">
            <a:xfrm rot="4380000">
              <a:off x="5683071" y="1675068"/>
              <a:ext cx="42809" cy="952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94" name="Line 199"/>
            <p:cNvSpPr>
              <a:spLocks noChangeAspect="1" noChangeShapeType="1"/>
            </p:cNvSpPr>
            <p:nvPr/>
          </p:nvSpPr>
          <p:spPr bwMode="auto">
            <a:xfrm rot="21300000">
              <a:off x="5670192" y="1754023"/>
              <a:ext cx="42885" cy="9513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95" name="Line 226"/>
            <p:cNvSpPr>
              <a:spLocks noChangeAspect="1" noChangeShapeType="1"/>
            </p:cNvSpPr>
            <p:nvPr/>
          </p:nvSpPr>
          <p:spPr bwMode="auto">
            <a:xfrm rot="16200000" flipV="1">
              <a:off x="5688491" y="1744320"/>
              <a:ext cx="45662" cy="7928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sp>
          <p:nvSpPr>
            <p:cNvPr id="596" name="Text Box 153"/>
            <p:cNvSpPr txBox="1">
              <a:spLocks noChangeAspect="1" noChangeArrowheads="1"/>
            </p:cNvSpPr>
            <p:nvPr/>
          </p:nvSpPr>
          <p:spPr bwMode="auto">
            <a:xfrm rot="21566066">
              <a:off x="5666417" y="1655471"/>
              <a:ext cx="3772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597" name="Text Box 153"/>
            <p:cNvSpPr txBox="1">
              <a:spLocks noChangeAspect="1" noChangeArrowheads="1"/>
            </p:cNvSpPr>
            <p:nvPr/>
          </p:nvSpPr>
          <p:spPr bwMode="auto">
            <a:xfrm rot="21566066">
              <a:off x="5072387" y="2216742"/>
              <a:ext cx="377219" cy="2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598" name="Line 226"/>
            <p:cNvSpPr>
              <a:spLocks noChangeAspect="1" noChangeShapeType="1"/>
            </p:cNvSpPr>
            <p:nvPr/>
          </p:nvSpPr>
          <p:spPr bwMode="auto">
            <a:xfrm rot="5400000" flipV="1">
              <a:off x="5104548" y="2233493"/>
              <a:ext cx="47565" cy="8259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800" b="1">
                <a:solidFill>
                  <a:srgbClr val="FFFFFF"/>
                </a:solidFill>
                <a:latin typeface="Comic Sans MS" pitchFamily="66" charset="0"/>
              </a:endParaRPr>
            </a:p>
          </p:txBody>
        </p:sp>
      </p:grpSp>
      <p:grpSp>
        <p:nvGrpSpPr>
          <p:cNvPr id="612" name="Group 611"/>
          <p:cNvGrpSpPr/>
          <p:nvPr/>
        </p:nvGrpSpPr>
        <p:grpSpPr>
          <a:xfrm>
            <a:off x="2968766" y="4598116"/>
            <a:ext cx="2135188" cy="817563"/>
            <a:chOff x="3546475" y="4650189"/>
            <a:chExt cx="2135188" cy="817563"/>
          </a:xfrm>
        </p:grpSpPr>
        <p:sp>
          <p:nvSpPr>
            <p:cNvPr id="613" name="Text Box 403"/>
            <p:cNvSpPr txBox="1">
              <a:spLocks noChangeAspect="1" noChangeArrowheads="1"/>
            </p:cNvSpPr>
            <p:nvPr/>
          </p:nvSpPr>
          <p:spPr bwMode="auto">
            <a:xfrm>
              <a:off x="4615294" y="4819807"/>
              <a:ext cx="28446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14" name="Line 386"/>
            <p:cNvSpPr>
              <a:spLocks noChangeAspect="1" noChangeShapeType="1"/>
            </p:cNvSpPr>
            <p:nvPr/>
          </p:nvSpPr>
          <p:spPr bwMode="auto">
            <a:xfrm>
              <a:off x="4189773" y="5162501"/>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15" name="Line 387"/>
            <p:cNvSpPr>
              <a:spLocks noChangeAspect="1" noChangeShapeType="1"/>
            </p:cNvSpPr>
            <p:nvPr/>
          </p:nvSpPr>
          <p:spPr bwMode="auto">
            <a:xfrm flipV="1">
              <a:off x="4240581" y="5162501"/>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16" name="Line 388"/>
            <p:cNvSpPr>
              <a:spLocks noChangeAspect="1" noChangeShapeType="1"/>
            </p:cNvSpPr>
            <p:nvPr/>
          </p:nvSpPr>
          <p:spPr bwMode="auto">
            <a:xfrm>
              <a:off x="4224704" y="5226061"/>
              <a:ext cx="0" cy="6673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17" name="Line 389"/>
            <p:cNvSpPr>
              <a:spLocks noChangeAspect="1" noChangeShapeType="1"/>
            </p:cNvSpPr>
            <p:nvPr/>
          </p:nvSpPr>
          <p:spPr bwMode="auto">
            <a:xfrm>
              <a:off x="4240581" y="5226061"/>
              <a:ext cx="0" cy="6673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18" name="Text Box 390"/>
            <p:cNvSpPr txBox="1">
              <a:spLocks noChangeAspect="1" noChangeArrowheads="1"/>
            </p:cNvSpPr>
            <p:nvPr/>
          </p:nvSpPr>
          <p:spPr bwMode="auto">
            <a:xfrm>
              <a:off x="4096624" y="5221297"/>
              <a:ext cx="28446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19" name="Text Box 391"/>
            <p:cNvSpPr txBox="1">
              <a:spLocks noChangeAspect="1" noChangeArrowheads="1"/>
            </p:cNvSpPr>
            <p:nvPr/>
          </p:nvSpPr>
          <p:spPr bwMode="auto">
            <a:xfrm>
              <a:off x="4174954" y="4998305"/>
              <a:ext cx="28446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20" name="Line 392"/>
            <p:cNvSpPr>
              <a:spLocks noChangeAspect="1" noChangeShapeType="1"/>
            </p:cNvSpPr>
            <p:nvPr/>
          </p:nvSpPr>
          <p:spPr bwMode="auto">
            <a:xfrm>
              <a:off x="4354901" y="5162501"/>
              <a:ext cx="44457" cy="6038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1" name="Line 393"/>
            <p:cNvSpPr>
              <a:spLocks noChangeAspect="1" noChangeShapeType="1"/>
            </p:cNvSpPr>
            <p:nvPr/>
          </p:nvSpPr>
          <p:spPr bwMode="auto">
            <a:xfrm flipV="1">
              <a:off x="4399358" y="5076694"/>
              <a:ext cx="101617" cy="1493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2" name="Line 394"/>
            <p:cNvSpPr>
              <a:spLocks noChangeAspect="1" noChangeShapeType="1"/>
            </p:cNvSpPr>
            <p:nvPr/>
          </p:nvSpPr>
          <p:spPr bwMode="auto">
            <a:xfrm flipH="1" flipV="1">
              <a:off x="4393007" y="5073516"/>
              <a:ext cx="104793" cy="15254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3" name="Text Box 395"/>
            <p:cNvSpPr txBox="1">
              <a:spLocks noChangeAspect="1" noChangeArrowheads="1"/>
            </p:cNvSpPr>
            <p:nvPr/>
          </p:nvSpPr>
          <p:spPr bwMode="auto">
            <a:xfrm>
              <a:off x="4230253" y="4886545"/>
              <a:ext cx="284100"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24" name="Line 396"/>
            <p:cNvSpPr>
              <a:spLocks noChangeAspect="1" noChangeShapeType="1"/>
            </p:cNvSpPr>
            <p:nvPr/>
          </p:nvSpPr>
          <p:spPr bwMode="auto">
            <a:xfrm flipV="1">
              <a:off x="4497800" y="5149789"/>
              <a:ext cx="47633" cy="7627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5" name="Text Box 397"/>
            <p:cNvSpPr txBox="1">
              <a:spLocks noChangeAspect="1" noChangeArrowheads="1"/>
            </p:cNvSpPr>
            <p:nvPr/>
          </p:nvSpPr>
          <p:spPr bwMode="auto">
            <a:xfrm>
              <a:off x="4459693" y="5036970"/>
              <a:ext cx="28446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26" name="Line 398"/>
            <p:cNvSpPr>
              <a:spLocks noChangeAspect="1" noChangeShapeType="1"/>
            </p:cNvSpPr>
            <p:nvPr/>
          </p:nvSpPr>
          <p:spPr bwMode="auto">
            <a:xfrm>
              <a:off x="4640698" y="5143433"/>
              <a:ext cx="82564"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7" name="Line 399"/>
            <p:cNvSpPr>
              <a:spLocks noChangeAspect="1" noChangeShapeType="1"/>
            </p:cNvSpPr>
            <p:nvPr/>
          </p:nvSpPr>
          <p:spPr bwMode="auto">
            <a:xfrm rot="10809098">
              <a:off x="4761369" y="5013134"/>
              <a:ext cx="0" cy="7627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8" name="Line 400"/>
            <p:cNvSpPr>
              <a:spLocks noChangeAspect="1" noChangeShapeType="1"/>
            </p:cNvSpPr>
            <p:nvPr/>
          </p:nvSpPr>
          <p:spPr bwMode="auto">
            <a:xfrm rot="10809098">
              <a:off x="4745491" y="5013134"/>
              <a:ext cx="0" cy="7627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29" name="Text Box 401"/>
            <p:cNvSpPr txBox="1">
              <a:spLocks noChangeAspect="1" noChangeArrowheads="1"/>
            </p:cNvSpPr>
            <p:nvPr/>
          </p:nvSpPr>
          <p:spPr bwMode="auto">
            <a:xfrm rot="10809098">
              <a:off x="4818399" y="5016232"/>
              <a:ext cx="28446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30" name="Line 402"/>
            <p:cNvSpPr>
              <a:spLocks noChangeAspect="1" noChangeShapeType="1"/>
            </p:cNvSpPr>
            <p:nvPr/>
          </p:nvSpPr>
          <p:spPr bwMode="auto">
            <a:xfrm>
              <a:off x="4823818" y="5143433"/>
              <a:ext cx="82564"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31" name="Line 404"/>
            <p:cNvSpPr>
              <a:spLocks noChangeAspect="1" noChangeShapeType="1"/>
            </p:cNvSpPr>
            <p:nvPr/>
          </p:nvSpPr>
          <p:spPr bwMode="auto">
            <a:xfrm flipV="1">
              <a:off x="5010115" y="5067160"/>
              <a:ext cx="53984" cy="7945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32" name="Line 405"/>
            <p:cNvSpPr>
              <a:spLocks noChangeAspect="1" noChangeShapeType="1"/>
            </p:cNvSpPr>
            <p:nvPr/>
          </p:nvSpPr>
          <p:spPr bwMode="auto">
            <a:xfrm>
              <a:off x="5060924" y="5067160"/>
              <a:ext cx="50809" cy="7627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33" name="Line 406"/>
            <p:cNvSpPr>
              <a:spLocks noChangeAspect="1" noChangeShapeType="1"/>
            </p:cNvSpPr>
            <p:nvPr/>
          </p:nvSpPr>
          <p:spPr bwMode="auto">
            <a:xfrm flipV="1">
              <a:off x="5111732" y="5067160"/>
              <a:ext cx="41282" cy="7627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34" name="Text Box 407"/>
            <p:cNvSpPr txBox="1">
              <a:spLocks noChangeAspect="1" noChangeArrowheads="1"/>
            </p:cNvSpPr>
            <p:nvPr/>
          </p:nvSpPr>
          <p:spPr bwMode="auto">
            <a:xfrm>
              <a:off x="4634877" y="5021610"/>
              <a:ext cx="267929"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dirty="0">
                  <a:solidFill>
                    <a:srgbClr val="191919"/>
                  </a:solidFill>
                  <a:latin typeface="Arial" pitchFamily="34" charset="0"/>
                  <a:cs typeface="Arial" pitchFamily="34" charset="0"/>
                </a:rPr>
                <a:t>P</a:t>
              </a:r>
            </a:p>
          </p:txBody>
        </p:sp>
        <p:sp>
          <p:nvSpPr>
            <p:cNvPr id="635" name="Text Box 408"/>
            <p:cNvSpPr txBox="1">
              <a:spLocks noChangeAspect="1" noChangeArrowheads="1"/>
            </p:cNvSpPr>
            <p:nvPr/>
          </p:nvSpPr>
          <p:spPr bwMode="auto">
            <a:xfrm>
              <a:off x="4572425" y="5213349"/>
              <a:ext cx="377089"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OH</a:t>
              </a:r>
            </a:p>
          </p:txBody>
        </p:sp>
        <p:sp>
          <p:nvSpPr>
            <p:cNvPr id="636" name="Text Box 409"/>
            <p:cNvSpPr txBox="1">
              <a:spLocks noChangeAspect="1" noChangeArrowheads="1"/>
            </p:cNvSpPr>
            <p:nvPr/>
          </p:nvSpPr>
          <p:spPr bwMode="auto">
            <a:xfrm>
              <a:off x="4416294" y="4882308"/>
              <a:ext cx="27732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H</a:t>
              </a:r>
            </a:p>
          </p:txBody>
        </p:sp>
        <p:sp>
          <p:nvSpPr>
            <p:cNvPr id="637" name="Line 410"/>
            <p:cNvSpPr>
              <a:spLocks noChangeAspect="1" noChangeShapeType="1"/>
            </p:cNvSpPr>
            <p:nvPr/>
          </p:nvSpPr>
          <p:spPr bwMode="auto">
            <a:xfrm>
              <a:off x="3824587" y="5159323"/>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38" name="Line 411"/>
            <p:cNvSpPr>
              <a:spLocks noChangeAspect="1" noChangeShapeType="1"/>
            </p:cNvSpPr>
            <p:nvPr/>
          </p:nvSpPr>
          <p:spPr bwMode="auto">
            <a:xfrm flipV="1">
              <a:off x="3859517" y="5159323"/>
              <a:ext cx="38106"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39" name="Line 412"/>
            <p:cNvSpPr>
              <a:spLocks noChangeAspect="1" noChangeShapeType="1"/>
            </p:cNvSpPr>
            <p:nvPr/>
          </p:nvSpPr>
          <p:spPr bwMode="auto">
            <a:xfrm>
              <a:off x="3897624" y="5159323"/>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0" name="Line 413"/>
            <p:cNvSpPr>
              <a:spLocks noChangeAspect="1" noChangeShapeType="1"/>
            </p:cNvSpPr>
            <p:nvPr/>
          </p:nvSpPr>
          <p:spPr bwMode="auto">
            <a:xfrm rot="10800000">
              <a:off x="4113560" y="5162501"/>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1" name="Line 414"/>
            <p:cNvSpPr>
              <a:spLocks noChangeAspect="1" noChangeShapeType="1"/>
            </p:cNvSpPr>
            <p:nvPr/>
          </p:nvSpPr>
          <p:spPr bwMode="auto">
            <a:xfrm rot="10800000" flipV="1">
              <a:off x="4078629" y="5162501"/>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2" name="Line 415"/>
            <p:cNvSpPr>
              <a:spLocks noChangeAspect="1" noChangeShapeType="1"/>
            </p:cNvSpPr>
            <p:nvPr/>
          </p:nvSpPr>
          <p:spPr bwMode="auto">
            <a:xfrm rot="10800000">
              <a:off x="4040523" y="5162501"/>
              <a:ext cx="38106"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3" name="Line 416"/>
            <p:cNvSpPr>
              <a:spLocks noChangeAspect="1" noChangeShapeType="1"/>
            </p:cNvSpPr>
            <p:nvPr/>
          </p:nvSpPr>
          <p:spPr bwMode="auto">
            <a:xfrm rot="10800000">
              <a:off x="3970661" y="5162501"/>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4" name="Line 417"/>
            <p:cNvSpPr>
              <a:spLocks noChangeAspect="1" noChangeShapeType="1"/>
            </p:cNvSpPr>
            <p:nvPr/>
          </p:nvSpPr>
          <p:spPr bwMode="auto">
            <a:xfrm rot="10800000" flipV="1">
              <a:off x="3932555" y="5162501"/>
              <a:ext cx="38106"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5" name="Line 418"/>
            <p:cNvSpPr>
              <a:spLocks noChangeAspect="1" noChangeShapeType="1"/>
            </p:cNvSpPr>
            <p:nvPr/>
          </p:nvSpPr>
          <p:spPr bwMode="auto">
            <a:xfrm rot="10800000" flipV="1">
              <a:off x="4005592" y="5162501"/>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6" name="Line 419"/>
            <p:cNvSpPr>
              <a:spLocks noChangeAspect="1" noChangeShapeType="1"/>
            </p:cNvSpPr>
            <p:nvPr/>
          </p:nvSpPr>
          <p:spPr bwMode="auto">
            <a:xfrm flipV="1">
              <a:off x="4151666" y="5165679"/>
              <a:ext cx="34931" cy="6038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7" name="Line 420"/>
            <p:cNvSpPr>
              <a:spLocks noChangeAspect="1" noChangeShapeType="1"/>
            </p:cNvSpPr>
            <p:nvPr/>
          </p:nvSpPr>
          <p:spPr bwMode="auto">
            <a:xfrm>
              <a:off x="3754725" y="5159323"/>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8" name="Line 421"/>
            <p:cNvSpPr>
              <a:spLocks noChangeAspect="1" noChangeShapeType="1"/>
            </p:cNvSpPr>
            <p:nvPr/>
          </p:nvSpPr>
          <p:spPr bwMode="auto">
            <a:xfrm flipV="1">
              <a:off x="3789656" y="5159323"/>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49" name="Line 422"/>
            <p:cNvSpPr>
              <a:spLocks noChangeAspect="1" noChangeShapeType="1"/>
            </p:cNvSpPr>
            <p:nvPr/>
          </p:nvSpPr>
          <p:spPr bwMode="auto">
            <a:xfrm>
              <a:off x="3684863" y="5159323"/>
              <a:ext cx="31755"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50" name="Line 423"/>
            <p:cNvSpPr>
              <a:spLocks noChangeAspect="1" noChangeShapeType="1"/>
            </p:cNvSpPr>
            <p:nvPr/>
          </p:nvSpPr>
          <p:spPr bwMode="auto">
            <a:xfrm flipV="1">
              <a:off x="3716619" y="5159323"/>
              <a:ext cx="38106"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51" name="Text Box 424"/>
            <p:cNvSpPr txBox="1">
              <a:spLocks noChangeAspect="1" noChangeArrowheads="1"/>
            </p:cNvSpPr>
            <p:nvPr/>
          </p:nvSpPr>
          <p:spPr bwMode="auto">
            <a:xfrm>
              <a:off x="5264158" y="4817686"/>
              <a:ext cx="417505"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endParaRPr lang="en-US" altLang="en-US" sz="1000" b="1">
                <a:solidFill>
                  <a:srgbClr val="191919"/>
                </a:solidFill>
                <a:latin typeface="Arial" pitchFamily="34" charset="0"/>
                <a:cs typeface="Arial" pitchFamily="34" charset="0"/>
              </a:endParaRPr>
            </a:p>
          </p:txBody>
        </p:sp>
        <p:sp>
          <p:nvSpPr>
            <p:cNvPr id="652" name="Text Box 425"/>
            <p:cNvSpPr txBox="1">
              <a:spLocks noChangeAspect="1" noChangeArrowheads="1"/>
            </p:cNvSpPr>
            <p:nvPr/>
          </p:nvSpPr>
          <p:spPr bwMode="auto">
            <a:xfrm>
              <a:off x="5068863" y="4955930"/>
              <a:ext cx="27732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N</a:t>
              </a:r>
            </a:p>
          </p:txBody>
        </p:sp>
        <p:sp>
          <p:nvSpPr>
            <p:cNvPr id="653" name="Line 426"/>
            <p:cNvSpPr>
              <a:spLocks noChangeAspect="1" noChangeShapeType="1"/>
            </p:cNvSpPr>
            <p:nvPr/>
          </p:nvSpPr>
          <p:spPr bwMode="auto">
            <a:xfrm>
              <a:off x="5254631" y="5070338"/>
              <a:ext cx="9526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54" name="Line 427"/>
            <p:cNvSpPr>
              <a:spLocks noChangeAspect="1" noChangeShapeType="1"/>
            </p:cNvSpPr>
            <p:nvPr/>
          </p:nvSpPr>
          <p:spPr bwMode="auto">
            <a:xfrm flipV="1">
              <a:off x="5254631" y="4965464"/>
              <a:ext cx="88915" cy="7945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55" name="Line 428"/>
            <p:cNvSpPr>
              <a:spLocks noChangeAspect="1" noChangeShapeType="1"/>
            </p:cNvSpPr>
            <p:nvPr/>
          </p:nvSpPr>
          <p:spPr bwMode="auto">
            <a:xfrm>
              <a:off x="5254631" y="5095762"/>
              <a:ext cx="92090" cy="6991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56" name="Text Box 429"/>
            <p:cNvSpPr txBox="1">
              <a:spLocks noChangeAspect="1" noChangeArrowheads="1"/>
            </p:cNvSpPr>
            <p:nvPr/>
          </p:nvSpPr>
          <p:spPr bwMode="auto">
            <a:xfrm>
              <a:off x="5247224" y="4957519"/>
              <a:ext cx="417505"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endParaRPr lang="en-US" altLang="en-US" sz="1000" b="1">
                <a:solidFill>
                  <a:srgbClr val="191919"/>
                </a:solidFill>
                <a:latin typeface="Arial" pitchFamily="34" charset="0"/>
                <a:cs typeface="Arial" pitchFamily="34" charset="0"/>
              </a:endParaRPr>
            </a:p>
          </p:txBody>
        </p:sp>
        <p:sp>
          <p:nvSpPr>
            <p:cNvPr id="657" name="Text Box 430"/>
            <p:cNvSpPr txBox="1">
              <a:spLocks noChangeAspect="1" noChangeArrowheads="1"/>
            </p:cNvSpPr>
            <p:nvPr/>
          </p:nvSpPr>
          <p:spPr bwMode="auto">
            <a:xfrm>
              <a:off x="5264158" y="5087818"/>
              <a:ext cx="417505"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CH</a:t>
              </a:r>
              <a:r>
                <a:rPr lang="en-US" altLang="en-US" sz="1000" b="1" baseline="-25000">
                  <a:solidFill>
                    <a:srgbClr val="191919"/>
                  </a:solidFill>
                  <a:latin typeface="Arial" pitchFamily="34" charset="0"/>
                  <a:cs typeface="Arial" pitchFamily="34" charset="0"/>
                </a:rPr>
                <a:t>3</a:t>
              </a:r>
              <a:endParaRPr lang="en-US" altLang="en-US" sz="1000" b="1">
                <a:solidFill>
                  <a:srgbClr val="191919"/>
                </a:solidFill>
                <a:latin typeface="Arial" pitchFamily="34" charset="0"/>
                <a:cs typeface="Arial" pitchFamily="34" charset="0"/>
              </a:endParaRPr>
            </a:p>
          </p:txBody>
        </p:sp>
        <p:sp>
          <p:nvSpPr>
            <p:cNvPr id="658" name="Line 431"/>
            <p:cNvSpPr>
              <a:spLocks noChangeAspect="1" noChangeShapeType="1"/>
            </p:cNvSpPr>
            <p:nvPr/>
          </p:nvSpPr>
          <p:spPr bwMode="auto">
            <a:xfrm rot="10809098">
              <a:off x="4763485" y="5187925"/>
              <a:ext cx="0" cy="7627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59" name="Line 410"/>
            <p:cNvSpPr>
              <a:spLocks noChangeAspect="1" noChangeShapeType="1"/>
            </p:cNvSpPr>
            <p:nvPr/>
          </p:nvSpPr>
          <p:spPr bwMode="auto">
            <a:xfrm>
              <a:off x="3654443" y="4901788"/>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0" name="Line 420"/>
            <p:cNvSpPr>
              <a:spLocks noChangeAspect="1" noChangeShapeType="1"/>
            </p:cNvSpPr>
            <p:nvPr/>
          </p:nvSpPr>
          <p:spPr bwMode="auto">
            <a:xfrm>
              <a:off x="3584581" y="4901788"/>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1" name="Line 421"/>
            <p:cNvSpPr>
              <a:spLocks noChangeAspect="1" noChangeShapeType="1"/>
            </p:cNvSpPr>
            <p:nvPr/>
          </p:nvSpPr>
          <p:spPr bwMode="auto">
            <a:xfrm flipV="1">
              <a:off x="3619512" y="4901788"/>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2" name="Line 423"/>
            <p:cNvSpPr>
              <a:spLocks noChangeAspect="1" noChangeShapeType="1"/>
            </p:cNvSpPr>
            <p:nvPr/>
          </p:nvSpPr>
          <p:spPr bwMode="auto">
            <a:xfrm flipV="1">
              <a:off x="3546475" y="4901788"/>
              <a:ext cx="38106"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3" name="Line 410"/>
            <p:cNvSpPr>
              <a:spLocks noChangeAspect="1" noChangeShapeType="1"/>
            </p:cNvSpPr>
            <p:nvPr/>
          </p:nvSpPr>
          <p:spPr bwMode="auto">
            <a:xfrm>
              <a:off x="3790991" y="4901788"/>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4" name="Line 421"/>
            <p:cNvSpPr>
              <a:spLocks noChangeAspect="1" noChangeShapeType="1"/>
            </p:cNvSpPr>
            <p:nvPr/>
          </p:nvSpPr>
          <p:spPr bwMode="auto">
            <a:xfrm flipV="1">
              <a:off x="3756060" y="4901788"/>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5" name="Line 421"/>
            <p:cNvSpPr>
              <a:spLocks noChangeAspect="1" noChangeShapeType="1"/>
            </p:cNvSpPr>
            <p:nvPr/>
          </p:nvSpPr>
          <p:spPr bwMode="auto">
            <a:xfrm flipV="1">
              <a:off x="4242270" y="4902573"/>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6" name="Line 388"/>
            <p:cNvSpPr>
              <a:spLocks noChangeAspect="1" noChangeShapeType="1"/>
            </p:cNvSpPr>
            <p:nvPr/>
          </p:nvSpPr>
          <p:spPr bwMode="auto">
            <a:xfrm>
              <a:off x="4277570" y="4836542"/>
              <a:ext cx="0" cy="6673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7" name="Line 389"/>
            <p:cNvSpPr>
              <a:spLocks noChangeAspect="1" noChangeShapeType="1"/>
            </p:cNvSpPr>
            <p:nvPr/>
          </p:nvSpPr>
          <p:spPr bwMode="auto">
            <a:xfrm>
              <a:off x="4293447" y="4836542"/>
              <a:ext cx="0" cy="6673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68" name="Text Box 390"/>
            <p:cNvSpPr txBox="1">
              <a:spLocks noChangeAspect="1" noChangeArrowheads="1"/>
            </p:cNvSpPr>
            <p:nvPr/>
          </p:nvSpPr>
          <p:spPr bwMode="auto">
            <a:xfrm>
              <a:off x="4145808" y="4650189"/>
              <a:ext cx="284463" cy="2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eaLnBrk="0" hangingPunct="0">
                <a:spcBef>
                  <a:spcPct val="0"/>
                </a:spcBef>
                <a:buClrTx/>
                <a:buSzTx/>
                <a:buFontTx/>
                <a:buNone/>
              </a:pPr>
              <a:r>
                <a:rPr lang="en-US" altLang="en-US" sz="1000" b="1">
                  <a:solidFill>
                    <a:srgbClr val="191919"/>
                  </a:solidFill>
                  <a:latin typeface="Arial" pitchFamily="34" charset="0"/>
                  <a:cs typeface="Arial" pitchFamily="34" charset="0"/>
                </a:rPr>
                <a:t>O</a:t>
              </a:r>
            </a:p>
          </p:txBody>
        </p:sp>
        <p:sp>
          <p:nvSpPr>
            <p:cNvPr id="669" name="Line 410"/>
            <p:cNvSpPr>
              <a:spLocks noChangeAspect="1" noChangeShapeType="1"/>
            </p:cNvSpPr>
            <p:nvPr/>
          </p:nvSpPr>
          <p:spPr bwMode="auto">
            <a:xfrm>
              <a:off x="4292960" y="4902526"/>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0" name="Line 388"/>
            <p:cNvSpPr>
              <a:spLocks noChangeAspect="1" noChangeShapeType="1"/>
            </p:cNvSpPr>
            <p:nvPr/>
          </p:nvSpPr>
          <p:spPr bwMode="auto">
            <a:xfrm rot="5400000">
              <a:off x="3722717" y="4912036"/>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1" name="Line 389"/>
            <p:cNvSpPr>
              <a:spLocks noChangeAspect="1" noChangeShapeType="1"/>
            </p:cNvSpPr>
            <p:nvPr/>
          </p:nvSpPr>
          <p:spPr bwMode="auto">
            <a:xfrm rot="5400000">
              <a:off x="3722717" y="4927926"/>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2" name="Line 410"/>
            <p:cNvSpPr>
              <a:spLocks noChangeAspect="1" noChangeShapeType="1"/>
            </p:cNvSpPr>
            <p:nvPr/>
          </p:nvSpPr>
          <p:spPr bwMode="auto">
            <a:xfrm>
              <a:off x="3930161" y="4901867"/>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3" name="Line 421"/>
            <p:cNvSpPr>
              <a:spLocks noChangeAspect="1" noChangeShapeType="1"/>
            </p:cNvSpPr>
            <p:nvPr/>
          </p:nvSpPr>
          <p:spPr bwMode="auto">
            <a:xfrm flipV="1">
              <a:off x="3895230" y="4901867"/>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4" name="Line 388"/>
            <p:cNvSpPr>
              <a:spLocks noChangeAspect="1" noChangeShapeType="1"/>
            </p:cNvSpPr>
            <p:nvPr/>
          </p:nvSpPr>
          <p:spPr bwMode="auto">
            <a:xfrm rot="5400000">
              <a:off x="3861887" y="4912115"/>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5" name="Line 389"/>
            <p:cNvSpPr>
              <a:spLocks noChangeAspect="1" noChangeShapeType="1"/>
            </p:cNvSpPr>
            <p:nvPr/>
          </p:nvSpPr>
          <p:spPr bwMode="auto">
            <a:xfrm rot="5400000">
              <a:off x="3861887" y="4928005"/>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6" name="Line 410"/>
            <p:cNvSpPr>
              <a:spLocks noChangeAspect="1" noChangeShapeType="1"/>
            </p:cNvSpPr>
            <p:nvPr/>
          </p:nvSpPr>
          <p:spPr bwMode="auto">
            <a:xfrm>
              <a:off x="4067502" y="4901845"/>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7" name="Line 421"/>
            <p:cNvSpPr>
              <a:spLocks noChangeAspect="1" noChangeShapeType="1"/>
            </p:cNvSpPr>
            <p:nvPr/>
          </p:nvSpPr>
          <p:spPr bwMode="auto">
            <a:xfrm flipV="1">
              <a:off x="4032572" y="4901845"/>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8" name="Line 388"/>
            <p:cNvSpPr>
              <a:spLocks noChangeAspect="1" noChangeShapeType="1"/>
            </p:cNvSpPr>
            <p:nvPr/>
          </p:nvSpPr>
          <p:spPr bwMode="auto">
            <a:xfrm rot="5400000">
              <a:off x="3999228" y="4912093"/>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79" name="Line 389"/>
            <p:cNvSpPr>
              <a:spLocks noChangeAspect="1" noChangeShapeType="1"/>
            </p:cNvSpPr>
            <p:nvPr/>
          </p:nvSpPr>
          <p:spPr bwMode="auto">
            <a:xfrm rot="5400000">
              <a:off x="3999228" y="4927983"/>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80" name="Line 410"/>
            <p:cNvSpPr>
              <a:spLocks noChangeAspect="1" noChangeShapeType="1"/>
            </p:cNvSpPr>
            <p:nvPr/>
          </p:nvSpPr>
          <p:spPr bwMode="auto">
            <a:xfrm>
              <a:off x="4206703" y="4901809"/>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81" name="Line 421"/>
            <p:cNvSpPr>
              <a:spLocks noChangeAspect="1" noChangeShapeType="1"/>
            </p:cNvSpPr>
            <p:nvPr/>
          </p:nvSpPr>
          <p:spPr bwMode="auto">
            <a:xfrm flipV="1">
              <a:off x="4171772" y="4901809"/>
              <a:ext cx="34931" cy="63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82" name="Line 388"/>
            <p:cNvSpPr>
              <a:spLocks noChangeAspect="1" noChangeShapeType="1"/>
            </p:cNvSpPr>
            <p:nvPr/>
          </p:nvSpPr>
          <p:spPr bwMode="auto">
            <a:xfrm rot="5400000">
              <a:off x="4138428" y="4912057"/>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sp>
          <p:nvSpPr>
            <p:cNvPr id="683" name="Line 389"/>
            <p:cNvSpPr>
              <a:spLocks noChangeAspect="1" noChangeShapeType="1"/>
            </p:cNvSpPr>
            <p:nvPr/>
          </p:nvSpPr>
          <p:spPr bwMode="auto">
            <a:xfrm rot="5400000">
              <a:off x="4138428" y="4927947"/>
              <a:ext cx="0" cy="66686"/>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b="1">
                <a:solidFill>
                  <a:srgbClr val="FFFFFF"/>
                </a:solidFill>
                <a:latin typeface="Comic Sans MS" pitchFamily="66" charset="0"/>
              </a:endParaRPr>
            </a:p>
          </p:txBody>
        </p:sp>
      </p:grpSp>
      <p:sp>
        <p:nvSpPr>
          <p:cNvPr id="128013" name="Text Box 2"/>
          <p:cNvSpPr txBox="1">
            <a:spLocks noChangeArrowheads="1"/>
          </p:cNvSpPr>
          <p:nvPr/>
        </p:nvSpPr>
        <p:spPr bwMode="auto">
          <a:xfrm>
            <a:off x="-17463" y="-39688"/>
            <a:ext cx="9193213" cy="120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algn="ctr">
              <a:spcBef>
                <a:spcPct val="0"/>
              </a:spcBef>
              <a:buClr>
                <a:srgbClr val="FAFD00"/>
              </a:buClr>
              <a:buFontTx/>
              <a:buNone/>
            </a:pPr>
            <a:r>
              <a:rPr lang="en-US" altLang="en-US" sz="3600" b="1" dirty="0">
                <a:solidFill>
                  <a:srgbClr val="FF0000"/>
                </a:solidFill>
                <a:latin typeface="Arial" charset="0"/>
                <a:cs typeface="Arial" charset="0"/>
              </a:rPr>
              <a:t>MALDI-IMS for Spatial Analysis of </a:t>
            </a:r>
            <a:r>
              <a:rPr lang="en-US" altLang="en-US" sz="3600" b="1" dirty="0" smtClean="0">
                <a:solidFill>
                  <a:srgbClr val="FF0000"/>
                </a:solidFill>
                <a:latin typeface="Arial" charset="0"/>
                <a:cs typeface="Arial" charset="0"/>
              </a:rPr>
              <a:t>Metabolites in acute kidney injury</a:t>
            </a:r>
            <a:endParaRPr lang="en-US" altLang="en-US" sz="3600" b="1" dirty="0">
              <a:solidFill>
                <a:srgbClr val="FF0000"/>
              </a:solidFill>
              <a:latin typeface="Arial" charset="0"/>
              <a:cs typeface="Arial" charset="0"/>
            </a:endParaRPr>
          </a:p>
        </p:txBody>
      </p:sp>
      <p:sp>
        <p:nvSpPr>
          <p:cNvPr id="128015" name="Text Box 17"/>
          <p:cNvSpPr txBox="1">
            <a:spLocks noChangeArrowheads="1"/>
          </p:cNvSpPr>
          <p:nvPr/>
        </p:nvSpPr>
        <p:spPr bwMode="auto">
          <a:xfrm>
            <a:off x="86533" y="6153762"/>
            <a:ext cx="899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00000"/>
              <a:buChar char="•"/>
              <a:defRPr sz="3200">
                <a:solidFill>
                  <a:schemeClr val="tx1"/>
                </a:solidFill>
                <a:latin typeface="Comic Sans MS" pitchFamily="66" charset="0"/>
              </a:defRPr>
            </a:lvl1pPr>
            <a:lvl2pPr marL="742950" indent="-285750">
              <a:spcBef>
                <a:spcPct val="20000"/>
              </a:spcBef>
              <a:buClr>
                <a:schemeClr val="tx2"/>
              </a:buClr>
              <a:buSzPct val="100000"/>
              <a:buChar char="–"/>
              <a:defRPr sz="2800">
                <a:solidFill>
                  <a:schemeClr val="tx1"/>
                </a:solidFill>
                <a:latin typeface="Comic Sans MS" pitchFamily="66" charset="0"/>
              </a:defRPr>
            </a:lvl2pPr>
            <a:lvl3pPr marL="1143000" indent="-228600">
              <a:spcBef>
                <a:spcPct val="20000"/>
              </a:spcBef>
              <a:buClr>
                <a:schemeClr val="tx2"/>
              </a:buClr>
              <a:buSzPct val="100000"/>
              <a:buChar char="•"/>
              <a:defRPr sz="2400">
                <a:solidFill>
                  <a:schemeClr val="tx1"/>
                </a:solidFill>
                <a:latin typeface="Comic Sans MS" pitchFamily="66" charset="0"/>
              </a:defRPr>
            </a:lvl3pPr>
            <a:lvl4pPr marL="1600200" indent="-228600">
              <a:spcBef>
                <a:spcPct val="20000"/>
              </a:spcBef>
              <a:buClr>
                <a:schemeClr val="tx2"/>
              </a:buClr>
              <a:buSzPct val="100000"/>
              <a:buChar char="–"/>
              <a:defRPr sz="2000">
                <a:solidFill>
                  <a:schemeClr val="tx1"/>
                </a:solidFill>
                <a:latin typeface="Comic Sans MS" pitchFamily="66" charset="0"/>
              </a:defRPr>
            </a:lvl4pPr>
            <a:lvl5pPr marL="2057400" indent="-228600">
              <a:spcBef>
                <a:spcPct val="20000"/>
              </a:spcBef>
              <a:buClr>
                <a:schemeClr val="tx2"/>
              </a:buClr>
              <a:buSzPct val="100000"/>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Comic Sans MS" pitchFamily="66" charset="0"/>
              </a:defRPr>
            </a:lvl9pPr>
          </a:lstStyle>
          <a:p>
            <a:pPr algn="ctr">
              <a:spcBef>
                <a:spcPct val="0"/>
              </a:spcBef>
              <a:buClrTx/>
              <a:buSzTx/>
              <a:buFontTx/>
              <a:buNone/>
            </a:pPr>
            <a:r>
              <a:rPr lang="en-US" altLang="en-US" sz="2800" b="1" dirty="0" err="1">
                <a:solidFill>
                  <a:srgbClr val="191919"/>
                </a:solidFill>
                <a:latin typeface="Arial" charset="0"/>
                <a:cs typeface="Arial" charset="0"/>
              </a:rPr>
              <a:t>Janusz</a:t>
            </a:r>
            <a:r>
              <a:rPr lang="en-US" altLang="en-US" sz="2800" b="1" dirty="0">
                <a:solidFill>
                  <a:srgbClr val="191919"/>
                </a:solidFill>
                <a:latin typeface="Arial" charset="0"/>
                <a:cs typeface="Arial" charset="0"/>
              </a:rPr>
              <a:t> </a:t>
            </a:r>
            <a:r>
              <a:rPr lang="en-US" altLang="en-US" sz="2800" b="1" dirty="0" err="1">
                <a:solidFill>
                  <a:srgbClr val="191919"/>
                </a:solidFill>
                <a:latin typeface="Arial" charset="0"/>
                <a:cs typeface="Arial" charset="0"/>
              </a:rPr>
              <a:t>Kabarowski</a:t>
            </a:r>
            <a:r>
              <a:rPr lang="en-US" altLang="en-US" sz="2800" b="1" dirty="0">
                <a:solidFill>
                  <a:srgbClr val="191919"/>
                </a:solidFill>
                <a:latin typeface="Arial" charset="0"/>
                <a:cs typeface="Arial" charset="0"/>
              </a:rPr>
              <a:t>, Dept. Microbiology, UAB. </a:t>
            </a:r>
          </a:p>
        </p:txBody>
      </p:sp>
    </p:spTree>
    <p:extLst>
      <p:ext uri="{BB962C8B-B14F-4D97-AF65-F5344CB8AC3E}">
        <p14:creationId xmlns:p14="http://schemas.microsoft.com/office/powerpoint/2010/main" val="2116007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Summary</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MALDI-TOF imaging mass spectrometry is a very powerful technique to determine the distribution of small molecules within a tissue</a:t>
            </a:r>
          </a:p>
          <a:p>
            <a:pPr lvl="1"/>
            <a:r>
              <a:rPr lang="en-US" b="1" dirty="0" smtClean="0"/>
              <a:t>In this study it was applied to lipid species in the damaged kidney</a:t>
            </a:r>
          </a:p>
          <a:p>
            <a:pPr lvl="1"/>
            <a:r>
              <a:rPr lang="en-US" b="1" dirty="0" smtClean="0"/>
              <a:t>It has the potential for application to many other tissues such as brain, heart, liver, lung and the visual system  </a:t>
            </a:r>
            <a:endParaRPr lang="en-US" b="1" dirty="0"/>
          </a:p>
        </p:txBody>
      </p:sp>
    </p:spTree>
    <p:extLst>
      <p:ext uri="{BB962C8B-B14F-4D97-AF65-F5344CB8AC3E}">
        <p14:creationId xmlns:p14="http://schemas.microsoft.com/office/powerpoint/2010/main" val="1357362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2"/>
          <p:cNvSpPr txBox="1">
            <a:spLocks noChangeArrowheads="1"/>
          </p:cNvSpPr>
          <p:nvPr/>
        </p:nvSpPr>
        <p:spPr bwMode="auto">
          <a:xfrm>
            <a:off x="2098937" y="424550"/>
            <a:ext cx="4783138" cy="800219"/>
          </a:xfrm>
          <a:prstGeom prst="rect">
            <a:avLst/>
          </a:prstGeom>
          <a:noFill/>
          <a:ln w="9525">
            <a:noFill/>
            <a:miter lim="800000"/>
            <a:headEnd/>
            <a:tailEnd/>
          </a:ln>
        </p:spPr>
        <p:txBody>
          <a:bodyPr>
            <a:spAutoFit/>
          </a:bodyPr>
          <a:lstStyle/>
          <a:p>
            <a:pPr algn="ctr" eaLnBrk="0" hangingPunct="0">
              <a:spcBef>
                <a:spcPts val="1200"/>
              </a:spcBef>
            </a:pPr>
            <a:r>
              <a:rPr lang="en-US" sz="1800" u="sng" dirty="0" err="1" smtClean="0">
                <a:solidFill>
                  <a:schemeClr val="bg1"/>
                </a:solidFill>
              </a:rPr>
              <a:t>owship</a:t>
            </a:r>
            <a:r>
              <a:rPr lang="en-US" sz="1800" u="sng" dirty="0" smtClean="0">
                <a:solidFill>
                  <a:schemeClr val="bg1"/>
                </a:solidFill>
              </a:rPr>
              <a:t> </a:t>
            </a:r>
            <a:r>
              <a:rPr lang="en-US" sz="1800" u="sng" dirty="0">
                <a:solidFill>
                  <a:schemeClr val="bg1"/>
                </a:solidFill>
              </a:rPr>
              <a:t>Program</a:t>
            </a:r>
          </a:p>
          <a:p>
            <a:pPr algn="ctr" eaLnBrk="0" hangingPunct="0">
              <a:spcBef>
                <a:spcPts val="1200"/>
              </a:spcBef>
            </a:pPr>
            <a:r>
              <a:rPr lang="en-US" altLang="en-US" sz="1800" b="1" dirty="0" err="1">
                <a:solidFill>
                  <a:schemeClr val="bg1"/>
                </a:solidFill>
                <a:cs typeface="Arial" charset="0"/>
              </a:rPr>
              <a:t>Sangeetha</a:t>
            </a:r>
            <a:r>
              <a:rPr lang="en-US" altLang="en-US" sz="1800" b="1" dirty="0">
                <a:solidFill>
                  <a:schemeClr val="bg1"/>
                </a:solidFill>
                <a:cs typeface="Arial" charset="0"/>
              </a:rPr>
              <a:t> </a:t>
            </a:r>
            <a:r>
              <a:rPr lang="en-US" altLang="en-US" sz="1800" b="1" dirty="0" smtClean="0">
                <a:solidFill>
                  <a:schemeClr val="bg1"/>
                </a:solidFill>
                <a:cs typeface="Arial" charset="0"/>
              </a:rPr>
              <a:t>Rao</a:t>
            </a:r>
            <a:endParaRPr lang="en-US" altLang="en-US" sz="1800" b="1" dirty="0">
              <a:solidFill>
                <a:schemeClr val="bg1"/>
              </a:solidFill>
              <a:cs typeface="Arial" charset="0"/>
            </a:endParaRPr>
          </a:p>
        </p:txBody>
      </p:sp>
      <p:pic>
        <p:nvPicPr>
          <p:cNvPr id="217090" name="Picture 4" descr="NHLBI logo"/>
          <p:cNvPicPr>
            <a:picLocks noChangeAspect="1" noChangeArrowheads="1"/>
          </p:cNvPicPr>
          <p:nvPr/>
        </p:nvPicPr>
        <p:blipFill>
          <a:blip r:embed="rId2"/>
          <a:srcRect/>
          <a:stretch>
            <a:fillRect/>
          </a:stretch>
        </p:blipFill>
        <p:spPr bwMode="auto">
          <a:xfrm>
            <a:off x="4845978" y="5627330"/>
            <a:ext cx="2381250" cy="904875"/>
          </a:xfrm>
          <a:prstGeom prst="rect">
            <a:avLst/>
          </a:prstGeom>
          <a:noFill/>
          <a:ln w="9525">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362" y="5668598"/>
            <a:ext cx="2178207" cy="822339"/>
          </a:xfrm>
          <a:prstGeom prst="rect">
            <a:avLst/>
          </a:prstGeom>
        </p:spPr>
      </p:pic>
      <p:sp>
        <p:nvSpPr>
          <p:cNvPr id="2" name="Title 1"/>
          <p:cNvSpPr>
            <a:spLocks noGrp="1"/>
          </p:cNvSpPr>
          <p:nvPr>
            <p:ph type="title"/>
          </p:nvPr>
        </p:nvSpPr>
        <p:spPr/>
        <p:txBody>
          <a:bodyPr/>
          <a:lstStyle/>
          <a:p>
            <a:r>
              <a:rPr lang="en-US" b="1" dirty="0" smtClean="0">
                <a:solidFill>
                  <a:srgbClr val="FF0000"/>
                </a:solidFill>
              </a:rPr>
              <a:t>Acknowledgments</a:t>
            </a:r>
            <a:endParaRPr lang="en-US" b="1" dirty="0">
              <a:solidFill>
                <a:srgbClr val="FF0000"/>
              </a:solidFill>
            </a:endParaRPr>
          </a:p>
        </p:txBody>
      </p:sp>
    </p:spTree>
    <p:extLst>
      <p:ext uri="{BB962C8B-B14F-4D97-AF65-F5344CB8AC3E}">
        <p14:creationId xmlns:p14="http://schemas.microsoft.com/office/powerpoint/2010/main" val="744005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40625" y="51274"/>
            <a:ext cx="92392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dirty="0">
                <a:solidFill>
                  <a:srgbClr val="FF0000"/>
                </a:solidFill>
                <a:latin typeface="Arial" pitchFamily="34" charset="0"/>
                <a:cs typeface="Arial" pitchFamily="34" charset="0"/>
              </a:rPr>
              <a:t>Matrix-Assisted Laser </a:t>
            </a:r>
            <a:r>
              <a:rPr lang="en-US" altLang="en-US" sz="2800" b="1" dirty="0" smtClean="0">
                <a:solidFill>
                  <a:srgbClr val="FF0000"/>
                </a:solidFill>
                <a:latin typeface="Arial" pitchFamily="34" charset="0"/>
                <a:cs typeface="Arial" pitchFamily="34" charset="0"/>
              </a:rPr>
              <a:t>Desorption/Ionization (MALDI</a:t>
            </a:r>
            <a:r>
              <a:rPr lang="en-US" altLang="en-US" sz="2800" b="1" dirty="0">
                <a:solidFill>
                  <a:srgbClr val="FF0000"/>
                </a:solidFill>
                <a:latin typeface="Arial" pitchFamily="34" charset="0"/>
                <a:cs typeface="Arial" pitchFamily="34" charset="0"/>
              </a:rPr>
              <a:t>):</a:t>
            </a:r>
          </a:p>
          <a:p>
            <a:pPr algn="ctr">
              <a:spcBef>
                <a:spcPct val="0"/>
              </a:spcBef>
              <a:buFontTx/>
              <a:buNone/>
            </a:pPr>
            <a:r>
              <a:rPr lang="en-US" altLang="en-US" sz="2800" dirty="0">
                <a:solidFill>
                  <a:srgbClr val="000000"/>
                </a:solidFill>
                <a:latin typeface="Arial" pitchFamily="34" charset="0"/>
                <a:cs typeface="Arial" pitchFamily="34" charset="0"/>
              </a:rPr>
              <a:t>Matrix molecules absorb laser light, enter an excited state, and collide with sample molecules, facilitating charge transfer to create ions.</a:t>
            </a:r>
          </a:p>
        </p:txBody>
      </p:sp>
      <p:pic>
        <p:nvPicPr>
          <p:cNvPr id="532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5199" y="2501636"/>
            <a:ext cx="3900488"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8"/>
          <p:cNvSpPr txBox="1">
            <a:spLocks noChangeArrowheads="1"/>
          </p:cNvSpPr>
          <p:nvPr/>
        </p:nvSpPr>
        <p:spPr bwMode="auto">
          <a:xfrm>
            <a:off x="5236779" y="6257593"/>
            <a:ext cx="37734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000" b="1" dirty="0">
                <a:solidFill>
                  <a:srgbClr val="000000"/>
                </a:solidFill>
                <a:latin typeface="Arial" pitchFamily="34" charset="0"/>
                <a:cs typeface="Arial" pitchFamily="34" charset="0"/>
              </a:rPr>
              <a:t>Mass Spectrometric Imaging for biomedical tissue analysis</a:t>
            </a:r>
          </a:p>
          <a:p>
            <a:pPr>
              <a:spcBef>
                <a:spcPct val="0"/>
              </a:spcBef>
              <a:buFontTx/>
              <a:buNone/>
            </a:pPr>
            <a:r>
              <a:rPr lang="en-US" altLang="en-US" sz="1000" dirty="0">
                <a:solidFill>
                  <a:srgbClr val="000000"/>
                </a:solidFill>
                <a:latin typeface="Arial" pitchFamily="34" charset="0"/>
                <a:cs typeface="Arial" pitchFamily="34" charset="0"/>
              </a:rPr>
              <a:t>Kamila </a:t>
            </a:r>
            <a:r>
              <a:rPr lang="en-US" altLang="en-US" sz="1000" dirty="0" err="1">
                <a:solidFill>
                  <a:srgbClr val="000000"/>
                </a:solidFill>
                <a:latin typeface="Arial" pitchFamily="34" charset="0"/>
                <a:cs typeface="Arial" pitchFamily="34" charset="0"/>
              </a:rPr>
              <a:t>Chughtai</a:t>
            </a:r>
            <a:r>
              <a:rPr lang="en-US" altLang="en-US" sz="1000" dirty="0">
                <a:solidFill>
                  <a:srgbClr val="000000"/>
                </a:solidFill>
                <a:latin typeface="Arial" pitchFamily="34" charset="0"/>
                <a:cs typeface="Arial" pitchFamily="34" charset="0"/>
              </a:rPr>
              <a:t> and Ron M.A. </a:t>
            </a:r>
            <a:r>
              <a:rPr lang="en-US" altLang="en-US" sz="1000" dirty="0" err="1">
                <a:solidFill>
                  <a:srgbClr val="000000"/>
                </a:solidFill>
                <a:latin typeface="Arial" pitchFamily="34" charset="0"/>
                <a:cs typeface="Arial" pitchFamily="34" charset="0"/>
              </a:rPr>
              <a:t>Heeren</a:t>
            </a:r>
            <a:endParaRPr lang="en-US" altLang="en-US" sz="1000" dirty="0">
              <a:solidFill>
                <a:srgbClr val="000000"/>
              </a:solidFill>
              <a:latin typeface="Arial" pitchFamily="34" charset="0"/>
              <a:cs typeface="Arial" pitchFamily="34" charset="0"/>
            </a:endParaRPr>
          </a:p>
          <a:p>
            <a:pPr>
              <a:spcBef>
                <a:spcPct val="0"/>
              </a:spcBef>
              <a:buFontTx/>
              <a:buNone/>
            </a:pPr>
            <a:r>
              <a:rPr lang="en-US" altLang="en-US" sz="1000" i="1" dirty="0" err="1">
                <a:solidFill>
                  <a:srgbClr val="000000"/>
                </a:solidFill>
                <a:latin typeface="Arial" pitchFamily="34" charset="0"/>
                <a:cs typeface="Arial" pitchFamily="34" charset="0"/>
              </a:rPr>
              <a:t>Chem</a:t>
            </a:r>
            <a:r>
              <a:rPr lang="en-US" altLang="en-US" sz="1000" i="1" dirty="0">
                <a:solidFill>
                  <a:srgbClr val="000000"/>
                </a:solidFill>
                <a:latin typeface="Arial" pitchFamily="34" charset="0"/>
                <a:cs typeface="Arial" pitchFamily="34" charset="0"/>
              </a:rPr>
              <a:t> Rev</a:t>
            </a:r>
            <a:r>
              <a:rPr lang="en-US" altLang="en-US" sz="1000" dirty="0">
                <a:solidFill>
                  <a:srgbClr val="000000"/>
                </a:solidFill>
                <a:latin typeface="Arial" pitchFamily="34" charset="0"/>
                <a:cs typeface="Arial" pitchFamily="34" charset="0"/>
              </a:rPr>
              <a:t>. Vol.110(5): pp3237–3277, 2010.</a:t>
            </a:r>
          </a:p>
        </p:txBody>
      </p:sp>
      <p:grpSp>
        <p:nvGrpSpPr>
          <p:cNvPr id="2" name="Group 1"/>
          <p:cNvGrpSpPr/>
          <p:nvPr/>
        </p:nvGrpSpPr>
        <p:grpSpPr>
          <a:xfrm>
            <a:off x="2662965" y="2140635"/>
            <a:ext cx="2398712" cy="4320633"/>
            <a:chOff x="6593521" y="2328863"/>
            <a:chExt cx="2398712" cy="4320633"/>
          </a:xfrm>
        </p:grpSpPr>
        <p:pic>
          <p:nvPicPr>
            <p:cNvPr id="53251" name="Picture 4" descr="photo-1.JPG"/>
            <p:cNvPicPr>
              <a:picLocks noChangeAspect="1"/>
            </p:cNvPicPr>
            <p:nvPr/>
          </p:nvPicPr>
          <p:blipFill>
            <a:blip r:embed="rId3">
              <a:extLst>
                <a:ext uri="{28A0092B-C50C-407E-A947-70E740481C1C}">
                  <a14:useLocalDpi xmlns:a14="http://schemas.microsoft.com/office/drawing/2010/main" val="0"/>
                </a:ext>
              </a:extLst>
            </a:blip>
            <a:srcRect l="10928" r="15300" b="410"/>
            <a:stretch>
              <a:fillRect/>
            </a:stretch>
          </p:blipFill>
          <p:spPr bwMode="auto">
            <a:xfrm>
              <a:off x="6593521" y="2328863"/>
              <a:ext cx="239871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9"/>
            <p:cNvSpPr>
              <a:spLocks noChangeArrowheads="1"/>
            </p:cNvSpPr>
            <p:nvPr/>
          </p:nvSpPr>
          <p:spPr bwMode="auto">
            <a:xfrm>
              <a:off x="7705214" y="6064721"/>
              <a:ext cx="1287019" cy="584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600" dirty="0">
                  <a:solidFill>
                    <a:prstClr val="white"/>
                  </a:solidFill>
                  <a:latin typeface="Arial" pitchFamily="34" charset="0"/>
                  <a:cs typeface="Arial" pitchFamily="34" charset="0"/>
                </a:rPr>
                <a:t>MALDI-TOF</a:t>
              </a:r>
            </a:p>
            <a:p>
              <a:pPr>
                <a:spcBef>
                  <a:spcPct val="0"/>
                </a:spcBef>
                <a:buFontTx/>
                <a:buNone/>
              </a:pPr>
              <a:r>
                <a:rPr lang="en-US" altLang="en-US" sz="1600" dirty="0">
                  <a:solidFill>
                    <a:prstClr val="white"/>
                  </a:solidFill>
                  <a:latin typeface="Arial" pitchFamily="34" charset="0"/>
                  <a:cs typeface="Arial" pitchFamily="34" charset="0"/>
                </a:rPr>
                <a:t>instrument</a:t>
              </a:r>
              <a:endParaRPr lang="en-US" altLang="en-US" sz="1600" dirty="0">
                <a:solidFill>
                  <a:prstClr val="white"/>
                </a:solidFill>
              </a:endParaRPr>
            </a:p>
          </p:txBody>
        </p:sp>
      </p:grpSp>
      <p:grpSp>
        <p:nvGrpSpPr>
          <p:cNvPr id="3" name="Group 2"/>
          <p:cNvGrpSpPr/>
          <p:nvPr/>
        </p:nvGrpSpPr>
        <p:grpSpPr>
          <a:xfrm>
            <a:off x="-20154" y="2482184"/>
            <a:ext cx="2565126" cy="3315742"/>
            <a:chOff x="-40626" y="2666432"/>
            <a:chExt cx="2565126" cy="3315742"/>
          </a:xfrm>
        </p:grpSpPr>
        <p:pic>
          <p:nvPicPr>
            <p:cNvPr id="8" name="Picture 4"/>
            <p:cNvPicPr preferRelativeResize="0">
              <a:picLocks noChangeAspect="1"/>
            </p:cNvPicPr>
            <p:nvPr/>
          </p:nvPicPr>
          <p:blipFill rotWithShape="1">
            <a:blip r:embed="rId4">
              <a:extLst>
                <a:ext uri="{28A0092B-C50C-407E-A947-70E740481C1C}">
                  <a14:useLocalDpi xmlns:a14="http://schemas.microsoft.com/office/drawing/2010/main" val="0"/>
                </a:ext>
              </a:extLst>
            </a:blip>
            <a:srcRect t="2995" r="4366" b="4057"/>
            <a:stretch/>
          </p:blipFill>
          <p:spPr bwMode="auto">
            <a:xfrm rot="16200000">
              <a:off x="-407113" y="3121173"/>
              <a:ext cx="331137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40626" y="5643620"/>
              <a:ext cx="25651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dirty="0" smtClean="0">
                  <a:solidFill>
                    <a:prstClr val="white"/>
                  </a:solidFill>
                  <a:latin typeface="Arial" pitchFamily="34" charset="0"/>
                  <a:cs typeface="Arial" pitchFamily="34" charset="0"/>
                </a:rPr>
                <a:t>Conventional MALDI plate</a:t>
              </a:r>
              <a:endParaRPr lang="en-US" altLang="en-US" sz="1600"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185166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4133850"/>
            <a:ext cx="1768475"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5283200"/>
            <a:ext cx="1219200"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0" name="TextBox 1"/>
          <p:cNvSpPr txBox="1">
            <a:spLocks noChangeArrowheads="1"/>
          </p:cNvSpPr>
          <p:nvPr/>
        </p:nvSpPr>
        <p:spPr bwMode="auto">
          <a:xfrm>
            <a:off x="0" y="41749"/>
            <a:ext cx="9144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3600" b="1" dirty="0">
                <a:solidFill>
                  <a:srgbClr val="FF0000"/>
                </a:solidFill>
                <a:latin typeface="Arial" pitchFamily="34" charset="0"/>
                <a:cs typeface="Arial" pitchFamily="34" charset="0"/>
              </a:rPr>
              <a:t>Vacuum </a:t>
            </a:r>
            <a:r>
              <a:rPr lang="en-US" altLang="en-US" sz="3600" b="1" dirty="0" smtClean="0">
                <a:solidFill>
                  <a:srgbClr val="FF0000"/>
                </a:solidFill>
                <a:latin typeface="Arial" pitchFamily="34" charset="0"/>
                <a:cs typeface="Arial" pitchFamily="34" charset="0"/>
              </a:rPr>
              <a:t>sublimation</a:t>
            </a:r>
            <a:r>
              <a:rPr lang="en-US" altLang="en-US" sz="3600" b="1" dirty="0" smtClean="0">
                <a:solidFill>
                  <a:srgbClr val="000000"/>
                </a:solidFill>
                <a:latin typeface="Arial" pitchFamily="34" charset="0"/>
                <a:cs typeface="Arial" pitchFamily="34" charset="0"/>
              </a:rPr>
              <a:t> </a:t>
            </a:r>
          </a:p>
          <a:p>
            <a:pPr algn="ctr">
              <a:spcBef>
                <a:spcPct val="0"/>
              </a:spcBef>
              <a:buFontTx/>
              <a:buNone/>
            </a:pPr>
            <a:r>
              <a:rPr lang="en-US" altLang="en-US" sz="2800" b="1" dirty="0">
                <a:solidFill>
                  <a:srgbClr val="000000"/>
                </a:solidFill>
                <a:latin typeface="Arial" pitchFamily="34" charset="0"/>
                <a:cs typeface="Arial" pitchFamily="34" charset="0"/>
              </a:rPr>
              <a:t>U</a:t>
            </a:r>
            <a:r>
              <a:rPr lang="en-US" altLang="en-US" sz="2800" b="1" dirty="0" smtClean="0">
                <a:solidFill>
                  <a:srgbClr val="000000"/>
                </a:solidFill>
                <a:latin typeface="Arial" pitchFamily="34" charset="0"/>
                <a:cs typeface="Arial" pitchFamily="34" charset="0"/>
              </a:rPr>
              <a:t>sed </a:t>
            </a:r>
            <a:r>
              <a:rPr lang="en-US" altLang="en-US" sz="2800" b="1" dirty="0">
                <a:solidFill>
                  <a:srgbClr val="000000"/>
                </a:solidFill>
                <a:latin typeface="Arial" pitchFamily="34" charset="0"/>
                <a:cs typeface="Arial" pitchFamily="34" charset="0"/>
              </a:rPr>
              <a:t>to apply an even microscopically thin uniform layer of matrix compound onto tissue section</a:t>
            </a:r>
          </a:p>
          <a:p>
            <a:pPr algn="ctr">
              <a:spcBef>
                <a:spcPct val="0"/>
              </a:spcBef>
              <a:buFontTx/>
              <a:buNone/>
            </a:pPr>
            <a:r>
              <a:rPr lang="en-US" altLang="en-US" sz="2800" b="1" dirty="0">
                <a:solidFill>
                  <a:srgbClr val="000000"/>
                </a:solidFill>
                <a:latin typeface="Arial" pitchFamily="34" charset="0"/>
                <a:cs typeface="Arial" pitchFamily="34" charset="0"/>
              </a:rPr>
              <a:t>without the need for </a:t>
            </a:r>
            <a:r>
              <a:rPr lang="en-US" altLang="en-US" sz="2800" b="1" dirty="0" smtClean="0">
                <a:solidFill>
                  <a:srgbClr val="000000"/>
                </a:solidFill>
                <a:latin typeface="Arial" pitchFamily="34" charset="0"/>
                <a:cs typeface="Arial" pitchFamily="34" charset="0"/>
              </a:rPr>
              <a:t>solvents</a:t>
            </a:r>
            <a:endParaRPr lang="en-US" altLang="en-US" sz="2800" b="1" dirty="0">
              <a:solidFill>
                <a:srgbClr val="000000"/>
              </a:solidFill>
              <a:latin typeface="Arial" pitchFamily="34" charset="0"/>
              <a:cs typeface="Arial" pitchFamily="34" charset="0"/>
            </a:endParaRPr>
          </a:p>
          <a:p>
            <a:pPr algn="ctr">
              <a:spcBef>
                <a:spcPct val="0"/>
              </a:spcBef>
              <a:buFontTx/>
              <a:buNone/>
            </a:pPr>
            <a:endParaRPr lang="en-US" altLang="en-US" sz="3000" dirty="0">
              <a:solidFill>
                <a:srgbClr val="000000"/>
              </a:solidFill>
              <a:latin typeface="Arial" pitchFamily="34" charset="0"/>
              <a:cs typeface="Arial" pitchFamily="34" charset="0"/>
            </a:endParaRPr>
          </a:p>
          <a:p>
            <a:pPr>
              <a:spcBef>
                <a:spcPct val="0"/>
              </a:spcBef>
              <a:buFontTx/>
              <a:buNone/>
            </a:pPr>
            <a:r>
              <a:rPr lang="en-US" altLang="en-US" sz="2400" dirty="0">
                <a:solidFill>
                  <a:srgbClr val="000000"/>
                </a:solidFill>
                <a:latin typeface="Arial" pitchFamily="34" charset="0"/>
                <a:cs typeface="Arial" pitchFamily="34" charset="0"/>
              </a:rPr>
              <a:t>	Sublimation: </a:t>
            </a:r>
            <a:r>
              <a:rPr lang="en-US" altLang="en-US" sz="2400" i="1" dirty="0">
                <a:solidFill>
                  <a:srgbClr val="000000"/>
                </a:solidFill>
                <a:latin typeface="Arial" pitchFamily="34" charset="0"/>
                <a:cs typeface="Arial" pitchFamily="34" charset="0"/>
              </a:rPr>
              <a:t>the transition of a substance from solid to</a:t>
            </a:r>
          </a:p>
          <a:p>
            <a:pPr>
              <a:spcBef>
                <a:spcPct val="0"/>
              </a:spcBef>
              <a:buFontTx/>
              <a:buNone/>
            </a:pPr>
            <a:r>
              <a:rPr lang="en-US" altLang="en-US" sz="2400" i="1" dirty="0">
                <a:solidFill>
                  <a:srgbClr val="000000"/>
                </a:solidFill>
                <a:latin typeface="Arial" pitchFamily="34" charset="0"/>
                <a:cs typeface="Arial" pitchFamily="34" charset="0"/>
              </a:rPr>
              <a:t>	gas phase without an intermediate liquid phase</a:t>
            </a:r>
            <a:r>
              <a:rPr lang="en-US" altLang="en-US" sz="2400" dirty="0">
                <a:solidFill>
                  <a:srgbClr val="000000"/>
                </a:solidFill>
                <a:latin typeface="Arial" pitchFamily="34" charset="0"/>
                <a:cs typeface="Arial" pitchFamily="34" charset="0"/>
              </a:rPr>
              <a:t>. </a:t>
            </a:r>
          </a:p>
          <a:p>
            <a:pPr>
              <a:spcBef>
                <a:spcPct val="0"/>
              </a:spcBef>
              <a:buFontTx/>
              <a:buNone/>
            </a:pPr>
            <a:endParaRPr lang="en-US" altLang="en-US" sz="2400" dirty="0">
              <a:solidFill>
                <a:srgbClr val="000000"/>
              </a:solidFill>
              <a:latin typeface="Arial" pitchFamily="34" charset="0"/>
              <a:cs typeface="Arial" pitchFamily="34" charset="0"/>
            </a:endParaRPr>
          </a:p>
          <a:p>
            <a:pPr>
              <a:spcBef>
                <a:spcPct val="0"/>
              </a:spcBef>
              <a:buFontTx/>
              <a:buNone/>
            </a:pPr>
            <a:endParaRPr lang="en-US" altLang="en-US" sz="2400" dirty="0">
              <a:solidFill>
                <a:srgbClr val="000000"/>
              </a:solidFill>
              <a:latin typeface="Arial" pitchFamily="34" charset="0"/>
              <a:cs typeface="Arial" pitchFamily="34" charset="0"/>
            </a:endParaRPr>
          </a:p>
          <a:p>
            <a:pPr algn="ctr">
              <a:spcBef>
                <a:spcPct val="0"/>
              </a:spcBef>
              <a:buFontTx/>
              <a:buNone/>
            </a:pPr>
            <a:r>
              <a:rPr lang="en-US" altLang="en-US" sz="2800" dirty="0">
                <a:solidFill>
                  <a:srgbClr val="FF0000"/>
                </a:solidFill>
                <a:latin typeface="Arial" pitchFamily="34" charset="0"/>
                <a:cs typeface="Arial" pitchFamily="34" charset="0"/>
              </a:rPr>
              <a:t>MALDI matrices for lipid imaging:</a:t>
            </a:r>
          </a:p>
          <a:p>
            <a:pPr>
              <a:spcBef>
                <a:spcPct val="0"/>
              </a:spcBef>
              <a:buFontTx/>
              <a:buNone/>
            </a:pPr>
            <a:endParaRPr lang="en-US" altLang="en-US" sz="2400" dirty="0">
              <a:solidFill>
                <a:srgbClr val="FF0000"/>
              </a:solidFill>
              <a:latin typeface="Arial" pitchFamily="34" charset="0"/>
              <a:cs typeface="Arial" pitchFamily="34" charset="0"/>
            </a:endParaRPr>
          </a:p>
          <a:p>
            <a:pPr>
              <a:spcBef>
                <a:spcPct val="0"/>
              </a:spcBef>
              <a:buFontTx/>
              <a:buNone/>
            </a:pPr>
            <a:r>
              <a:rPr lang="en-US" altLang="en-US" sz="2400" dirty="0">
                <a:solidFill>
                  <a:srgbClr val="FF0000"/>
                </a:solidFill>
                <a:latin typeface="Arial" pitchFamily="34" charset="0"/>
                <a:cs typeface="Arial" pitchFamily="34" charset="0"/>
              </a:rPr>
              <a:t>DHB: 2,5-dihydrobenzoic acid						(+</a:t>
            </a:r>
            <a:r>
              <a:rPr lang="en-US" altLang="en-US" sz="2400" dirty="0" err="1">
                <a:solidFill>
                  <a:srgbClr val="FF0000"/>
                </a:solidFill>
                <a:latin typeface="Arial" pitchFamily="34" charset="0"/>
                <a:cs typeface="Arial" pitchFamily="34" charset="0"/>
              </a:rPr>
              <a:t>ve</a:t>
            </a:r>
            <a:r>
              <a:rPr lang="en-US" altLang="en-US" sz="2400" dirty="0">
                <a:solidFill>
                  <a:srgbClr val="FF0000"/>
                </a:solidFill>
                <a:latin typeface="Arial" pitchFamily="34" charset="0"/>
                <a:cs typeface="Arial" pitchFamily="34" charset="0"/>
              </a:rPr>
              <a:t> mode)		</a:t>
            </a:r>
          </a:p>
          <a:p>
            <a:pPr>
              <a:spcBef>
                <a:spcPct val="0"/>
              </a:spcBef>
              <a:buFontTx/>
              <a:buNone/>
            </a:pPr>
            <a:endParaRPr lang="en-US" altLang="en-US" sz="2400" dirty="0">
              <a:solidFill>
                <a:srgbClr val="FF0000"/>
              </a:solidFill>
              <a:latin typeface="Arial" pitchFamily="34" charset="0"/>
              <a:cs typeface="Arial" pitchFamily="34" charset="0"/>
            </a:endParaRPr>
          </a:p>
          <a:p>
            <a:pPr>
              <a:spcBef>
                <a:spcPct val="0"/>
              </a:spcBef>
              <a:buFontTx/>
              <a:buNone/>
            </a:pPr>
            <a:endParaRPr lang="en-US" altLang="en-US" sz="2400" dirty="0">
              <a:solidFill>
                <a:srgbClr val="FF0000"/>
              </a:solidFill>
              <a:latin typeface="Arial" pitchFamily="34" charset="0"/>
              <a:cs typeface="Arial" pitchFamily="34" charset="0"/>
            </a:endParaRPr>
          </a:p>
          <a:p>
            <a:pPr>
              <a:spcBef>
                <a:spcPct val="0"/>
              </a:spcBef>
              <a:buFontTx/>
              <a:buNone/>
            </a:pPr>
            <a:r>
              <a:rPr lang="en-US" altLang="en-US" sz="2400" dirty="0">
                <a:solidFill>
                  <a:srgbClr val="FF0000"/>
                </a:solidFill>
                <a:latin typeface="Arial" pitchFamily="34" charset="0"/>
                <a:cs typeface="Arial" pitchFamily="34" charset="0"/>
              </a:rPr>
              <a:t>1,5-diaminonapthalene					(-</a:t>
            </a:r>
            <a:r>
              <a:rPr lang="en-US" altLang="en-US" sz="2400" dirty="0" err="1">
                <a:solidFill>
                  <a:srgbClr val="FF0000"/>
                </a:solidFill>
                <a:latin typeface="Arial" pitchFamily="34" charset="0"/>
                <a:cs typeface="Arial" pitchFamily="34" charset="0"/>
              </a:rPr>
              <a:t>ve</a:t>
            </a:r>
            <a:r>
              <a:rPr lang="en-US" altLang="en-US" sz="2400" dirty="0">
                <a:solidFill>
                  <a:srgbClr val="FF0000"/>
                </a:solidFill>
                <a:latin typeface="Arial" pitchFamily="34" charset="0"/>
                <a:cs typeface="Arial" pitchFamily="34" charset="0"/>
              </a:rPr>
              <a:t> mode)					</a:t>
            </a:r>
          </a:p>
          <a:p>
            <a:pPr>
              <a:spcBef>
                <a:spcPct val="0"/>
              </a:spcBef>
              <a:buFontTx/>
              <a:buNone/>
            </a:pPr>
            <a:endParaRPr lang="en-US" alt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9051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 y="46100"/>
            <a:ext cx="91440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dirty="0" err="1" smtClean="0">
                <a:solidFill>
                  <a:srgbClr val="000000"/>
                </a:solidFill>
                <a:latin typeface="Arial" pitchFamily="34" charset="0"/>
                <a:cs typeface="Arial" pitchFamily="34" charset="0"/>
              </a:rPr>
              <a:t>Cryosectioning</a:t>
            </a:r>
            <a:r>
              <a:rPr lang="en-US" altLang="en-US" sz="2800" b="1" dirty="0" smtClean="0">
                <a:solidFill>
                  <a:srgbClr val="000000"/>
                </a:solidFill>
                <a:latin typeface="Arial" pitchFamily="34" charset="0"/>
                <a:cs typeface="Arial" pitchFamily="34" charset="0"/>
              </a:rPr>
              <a:t> </a:t>
            </a:r>
            <a:r>
              <a:rPr lang="en-US" altLang="en-US" sz="2800" b="1" dirty="0">
                <a:solidFill>
                  <a:srgbClr val="000000"/>
                </a:solidFill>
                <a:latin typeface="Arial" pitchFamily="34" charset="0"/>
                <a:cs typeface="Arial" pitchFamily="34" charset="0"/>
              </a:rPr>
              <a:t>onto </a:t>
            </a:r>
            <a:r>
              <a:rPr lang="en-US" altLang="en-US" sz="2800" b="1" dirty="0" smtClean="0">
                <a:solidFill>
                  <a:srgbClr val="000000"/>
                </a:solidFill>
                <a:latin typeface="Arial" pitchFamily="34" charset="0"/>
                <a:cs typeface="Arial" pitchFamily="34" charset="0"/>
              </a:rPr>
              <a:t>Indium Tin Oxide (ITO) coated glass slides and scanning digital image of slide for “teaching” </a:t>
            </a:r>
            <a:r>
              <a:rPr lang="en-US" altLang="en-US" sz="2800" b="1" dirty="0" err="1" smtClean="0">
                <a:solidFill>
                  <a:srgbClr val="000000"/>
                </a:solidFill>
                <a:latin typeface="Arial" pitchFamily="34" charset="0"/>
                <a:cs typeface="Arial" pitchFamily="34" charset="0"/>
              </a:rPr>
              <a:t>FlexControl</a:t>
            </a:r>
            <a:r>
              <a:rPr lang="en-US" altLang="en-US" sz="2800" b="1" dirty="0">
                <a:solidFill>
                  <a:srgbClr val="000000"/>
                </a:solidFill>
                <a:latin typeface="Arial" pitchFamily="34" charset="0"/>
                <a:cs typeface="Arial" pitchFamily="34" charset="0"/>
              </a:rPr>
              <a:t> </a:t>
            </a:r>
            <a:r>
              <a:rPr lang="en-US" altLang="en-US" sz="2800" b="1" dirty="0" smtClean="0">
                <a:solidFill>
                  <a:srgbClr val="000000"/>
                </a:solidFill>
                <a:latin typeface="Arial" pitchFamily="34" charset="0"/>
                <a:cs typeface="Arial" pitchFamily="34" charset="0"/>
              </a:rPr>
              <a:t>software on MALDI-TOF.</a:t>
            </a:r>
            <a:endParaRPr lang="en-US" altLang="en-US" sz="2800" b="1" dirty="0">
              <a:solidFill>
                <a:srgbClr val="000000"/>
              </a:solidFill>
              <a:latin typeface="Arial" pitchFamily="34" charset="0"/>
              <a:cs typeface="Arial" pitchFamily="34" charset="0"/>
            </a:endParaRPr>
          </a:p>
        </p:txBody>
      </p:sp>
      <p:pic>
        <p:nvPicPr>
          <p:cNvPr id="54275" name="Picture 2"/>
          <p:cNvPicPr>
            <a:picLocks noChangeAspect="1"/>
          </p:cNvPicPr>
          <p:nvPr/>
        </p:nvPicPr>
        <p:blipFill>
          <a:blip r:embed="rId3" cstate="print">
            <a:extLst>
              <a:ext uri="{28A0092B-C50C-407E-A947-70E740481C1C}">
                <a14:useLocalDpi xmlns:a14="http://schemas.microsoft.com/office/drawing/2010/main" val="0"/>
              </a:ext>
            </a:extLst>
          </a:blip>
          <a:srcRect l="15578" t="14981" r="25288" b="45219"/>
          <a:stretch>
            <a:fillRect/>
          </a:stretch>
        </p:blipFill>
        <p:spPr bwMode="auto">
          <a:xfrm>
            <a:off x="506413" y="1714500"/>
            <a:ext cx="544988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3"/>
          <p:cNvPicPr preferRelativeResize="0">
            <a:picLocks noChangeAspect="1"/>
          </p:cNvPicPr>
          <p:nvPr/>
        </p:nvPicPr>
        <p:blipFill>
          <a:blip r:embed="rId4">
            <a:extLst>
              <a:ext uri="{28A0092B-C50C-407E-A947-70E740481C1C}">
                <a14:useLocalDpi xmlns:a14="http://schemas.microsoft.com/office/drawing/2010/main" val="0"/>
              </a:ext>
            </a:extLst>
          </a:blip>
          <a:srcRect l="10963" t="7350" r="12666" b="8824"/>
          <a:stretch>
            <a:fillRect/>
          </a:stretch>
        </p:blipFill>
        <p:spPr bwMode="auto">
          <a:xfrm>
            <a:off x="6369050" y="1703388"/>
            <a:ext cx="229393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5043488" y="3246438"/>
            <a:ext cx="1684337" cy="56515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213100" y="2436813"/>
            <a:ext cx="1865313" cy="1231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54283" name="Text Box 153"/>
          <p:cNvSpPr txBox="1">
            <a:spLocks noChangeAspect="1" noChangeArrowheads="1"/>
          </p:cNvSpPr>
          <p:nvPr/>
        </p:nvSpPr>
        <p:spPr bwMode="auto">
          <a:xfrm rot="21600000">
            <a:off x="6012692" y="4528622"/>
            <a:ext cx="2435283"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hangingPunct="0">
              <a:spcBef>
                <a:spcPct val="0"/>
              </a:spcBef>
              <a:buFontTx/>
              <a:buNone/>
            </a:pPr>
            <a:r>
              <a:rPr lang="en-US" altLang="en-US" sz="2000" b="1" dirty="0" smtClean="0">
                <a:solidFill>
                  <a:srgbClr val="FF0000"/>
                </a:solidFill>
                <a:latin typeface="Arial" pitchFamily="34" charset="0"/>
                <a:cs typeface="Arial" pitchFamily="34" charset="0"/>
              </a:rPr>
              <a:t>Minimum 2400dpi</a:t>
            </a:r>
          </a:p>
          <a:p>
            <a:pPr algn="ctr" eaLnBrk="0" hangingPunct="0">
              <a:spcBef>
                <a:spcPct val="0"/>
              </a:spcBef>
              <a:buFontTx/>
              <a:buNone/>
            </a:pPr>
            <a:r>
              <a:rPr lang="en-US" altLang="en-US" sz="2000" b="1" dirty="0" err="1" smtClean="0">
                <a:solidFill>
                  <a:srgbClr val="FF0000"/>
                </a:solidFill>
                <a:latin typeface="Arial" pitchFamily="34" charset="0"/>
                <a:cs typeface="Arial" pitchFamily="34" charset="0"/>
              </a:rPr>
              <a:t>cryosection</a:t>
            </a:r>
            <a:r>
              <a:rPr lang="en-US" altLang="en-US" sz="2000" b="1" dirty="0" smtClean="0">
                <a:solidFill>
                  <a:srgbClr val="FF0000"/>
                </a:solidFill>
                <a:latin typeface="Arial" pitchFamily="34" charset="0"/>
                <a:cs typeface="Arial" pitchFamily="34" charset="0"/>
              </a:rPr>
              <a:t> image</a:t>
            </a:r>
            <a:endParaRPr lang="en-US" altLang="en-US" sz="2000" b="1" dirty="0">
              <a:solidFill>
                <a:srgbClr val="FF0000"/>
              </a:solidFill>
              <a:latin typeface="Arial" pitchFamily="34" charset="0"/>
              <a:cs typeface="Arial" pitchFamily="34" charset="0"/>
            </a:endParaRPr>
          </a:p>
        </p:txBody>
      </p:sp>
      <p:sp>
        <p:nvSpPr>
          <p:cNvPr id="17" name="Rectangle 16"/>
          <p:cNvSpPr/>
          <p:nvPr/>
        </p:nvSpPr>
        <p:spPr>
          <a:xfrm>
            <a:off x="2636838" y="5075238"/>
            <a:ext cx="3352800" cy="148431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cxnSp>
        <p:nvCxnSpPr>
          <p:cNvPr id="14" name="Straight Arrow Connector 13"/>
          <p:cNvCxnSpPr/>
          <p:nvPr/>
        </p:nvCxnSpPr>
        <p:spPr bwMode="auto">
          <a:xfrm flipH="1">
            <a:off x="1711325" y="5830888"/>
            <a:ext cx="914400" cy="4762"/>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4285" name="Text Box 153"/>
          <p:cNvSpPr txBox="1">
            <a:spLocks noChangeAspect="1" noChangeArrowheads="1"/>
          </p:cNvSpPr>
          <p:nvPr/>
        </p:nvSpPr>
        <p:spPr bwMode="auto">
          <a:xfrm rot="21566066">
            <a:off x="350387" y="5495201"/>
            <a:ext cx="1537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hangingPunct="0">
              <a:spcBef>
                <a:spcPct val="0"/>
              </a:spcBef>
              <a:buFontTx/>
              <a:buNone/>
            </a:pPr>
            <a:r>
              <a:rPr lang="en-US" altLang="en-US" sz="2000" b="1" dirty="0">
                <a:solidFill>
                  <a:srgbClr val="FF0000"/>
                </a:solidFill>
                <a:latin typeface="Arial" pitchFamily="34" charset="0"/>
                <a:cs typeface="Arial" pitchFamily="34" charset="0"/>
              </a:rPr>
              <a:t>Matrix</a:t>
            </a:r>
          </a:p>
          <a:p>
            <a:pPr algn="ctr" eaLnBrk="0" hangingPunct="0">
              <a:spcBef>
                <a:spcPct val="0"/>
              </a:spcBef>
              <a:buFontTx/>
              <a:buNone/>
            </a:pPr>
            <a:r>
              <a:rPr lang="en-US" altLang="en-US" sz="2000" b="1" dirty="0">
                <a:solidFill>
                  <a:srgbClr val="FF0000"/>
                </a:solidFill>
                <a:latin typeface="Arial" pitchFamily="34" charset="0"/>
                <a:cs typeface="Arial" pitchFamily="34" charset="0"/>
              </a:rPr>
              <a:t>application</a:t>
            </a:r>
          </a:p>
        </p:txBody>
      </p:sp>
      <p:pic>
        <p:nvPicPr>
          <p:cNvPr id="54282"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1925" y="5149850"/>
            <a:ext cx="32099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037263" y="3425825"/>
            <a:ext cx="2397125" cy="2428875"/>
            <a:chOff x="6037263" y="3425825"/>
            <a:chExt cx="2397125" cy="2428875"/>
          </a:xfrm>
        </p:grpSpPr>
        <p:sp>
          <p:nvSpPr>
            <p:cNvPr id="5" name="Oval 4"/>
            <p:cNvSpPr/>
            <p:nvPr/>
          </p:nvSpPr>
          <p:spPr>
            <a:xfrm>
              <a:off x="6751638" y="3425825"/>
              <a:ext cx="1433512" cy="10382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11" name="Arc 10"/>
            <p:cNvSpPr/>
            <p:nvPr/>
          </p:nvSpPr>
          <p:spPr bwMode="auto">
            <a:xfrm rot="2138703">
              <a:off x="6731000" y="3981450"/>
              <a:ext cx="1703388" cy="1873250"/>
            </a:xfrm>
            <a:prstGeom prst="arc">
              <a:avLst>
                <a:gd name="adj1" fmla="val 16200000"/>
                <a:gd name="adj2" fmla="val 365158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sz="1800">
                <a:solidFill>
                  <a:prstClr val="black"/>
                </a:solidFill>
              </a:endParaRPr>
            </a:p>
          </p:txBody>
        </p:sp>
        <p:cxnSp>
          <p:nvCxnSpPr>
            <p:cNvPr id="15" name="Straight Arrow Connector 14"/>
            <p:cNvCxnSpPr/>
            <p:nvPr/>
          </p:nvCxnSpPr>
          <p:spPr bwMode="auto">
            <a:xfrm flipH="1">
              <a:off x="6037263" y="5829674"/>
              <a:ext cx="1462087" cy="4763"/>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 name="Text Box 153"/>
          <p:cNvSpPr txBox="1">
            <a:spLocks noChangeAspect="1" noChangeArrowheads="1"/>
          </p:cNvSpPr>
          <p:nvPr/>
        </p:nvSpPr>
        <p:spPr bwMode="auto">
          <a:xfrm>
            <a:off x="537048" y="1741852"/>
            <a:ext cx="3461204"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hangingPunct="0">
              <a:spcBef>
                <a:spcPct val="0"/>
              </a:spcBef>
              <a:buFontTx/>
              <a:buNone/>
            </a:pPr>
            <a:r>
              <a:rPr lang="en-US" altLang="en-US" sz="2000" b="1" dirty="0">
                <a:solidFill>
                  <a:srgbClr val="FF0000"/>
                </a:solidFill>
                <a:latin typeface="Arial" pitchFamily="34" charset="0"/>
                <a:cs typeface="Arial" pitchFamily="34" charset="0"/>
              </a:rPr>
              <a:t>C</a:t>
            </a:r>
            <a:r>
              <a:rPr lang="en-US" altLang="en-US" sz="2000" b="1" dirty="0" smtClean="0">
                <a:solidFill>
                  <a:srgbClr val="FF0000"/>
                </a:solidFill>
                <a:latin typeface="Arial" pitchFamily="34" charset="0"/>
                <a:cs typeface="Arial" pitchFamily="34" charset="0"/>
              </a:rPr>
              <a:t>ryosectioning10% gelatin</a:t>
            </a:r>
          </a:p>
          <a:p>
            <a:pPr algn="ctr" eaLnBrk="0" hangingPunct="0">
              <a:spcBef>
                <a:spcPct val="0"/>
              </a:spcBef>
              <a:buFontTx/>
              <a:buNone/>
            </a:pPr>
            <a:r>
              <a:rPr lang="en-US" altLang="en-US" sz="2000" b="1" dirty="0">
                <a:solidFill>
                  <a:srgbClr val="FF0000"/>
                </a:solidFill>
                <a:latin typeface="Arial" pitchFamily="34" charset="0"/>
                <a:cs typeface="Arial" pitchFamily="34" charset="0"/>
              </a:rPr>
              <a:t>e</a:t>
            </a:r>
            <a:r>
              <a:rPr lang="en-US" altLang="en-US" sz="2000" b="1" dirty="0" smtClean="0">
                <a:solidFill>
                  <a:srgbClr val="FF0000"/>
                </a:solidFill>
                <a:latin typeface="Arial" pitchFamily="34" charset="0"/>
                <a:cs typeface="Arial" pitchFamily="34" charset="0"/>
              </a:rPr>
              <a:t>mbedded tissue block</a:t>
            </a:r>
            <a:endParaRPr lang="en-US" altLang="en-US" sz="2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00204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583201" y="44159"/>
            <a:ext cx="7888698"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dirty="0">
                <a:solidFill>
                  <a:srgbClr val="FF0000"/>
                </a:solidFill>
                <a:latin typeface="Arial" pitchFamily="34" charset="0"/>
                <a:cs typeface="Arial" pitchFamily="34" charset="0"/>
              </a:rPr>
              <a:t>How do we apply matrix for MALDI </a:t>
            </a:r>
            <a:r>
              <a:rPr lang="en-US" altLang="en-US" sz="2800" b="1" dirty="0" smtClean="0">
                <a:solidFill>
                  <a:srgbClr val="FF0000"/>
                </a:solidFill>
                <a:latin typeface="Arial" pitchFamily="34" charset="0"/>
                <a:cs typeface="Arial" pitchFamily="34" charset="0"/>
              </a:rPr>
              <a:t>Imaging?</a:t>
            </a:r>
            <a:endParaRPr lang="en-US" altLang="en-US" sz="2800" b="1" dirty="0">
              <a:solidFill>
                <a:srgbClr val="FF0000"/>
              </a:solidFill>
              <a:latin typeface="Arial" pitchFamily="34" charset="0"/>
              <a:cs typeface="Arial" pitchFamily="34" charset="0"/>
            </a:endParaRPr>
          </a:p>
          <a:p>
            <a:pPr algn="ctr">
              <a:spcBef>
                <a:spcPts val="600"/>
              </a:spcBef>
              <a:buFontTx/>
              <a:buNone/>
            </a:pPr>
            <a:r>
              <a:rPr lang="en-US" altLang="en-US" sz="2400" dirty="0" smtClean="0">
                <a:solidFill>
                  <a:srgbClr val="000000"/>
                </a:solidFill>
                <a:latin typeface="Arial" pitchFamily="34" charset="0"/>
                <a:cs typeface="Arial" pitchFamily="34" charset="0"/>
              </a:rPr>
              <a:t>We built a vacuum </a:t>
            </a:r>
            <a:r>
              <a:rPr lang="en-US" altLang="en-US" sz="2400" dirty="0">
                <a:solidFill>
                  <a:srgbClr val="000000"/>
                </a:solidFill>
                <a:latin typeface="Arial" pitchFamily="34" charset="0"/>
                <a:cs typeface="Arial" pitchFamily="34" charset="0"/>
              </a:rPr>
              <a:t>sublimation apparatus.</a:t>
            </a:r>
          </a:p>
        </p:txBody>
      </p:sp>
      <p:pic>
        <p:nvPicPr>
          <p:cNvPr id="56323" name="Picture 2"/>
          <p:cNvPicPr preferRelativeResize="0">
            <a:picLocks noChangeAspect="1"/>
          </p:cNvPicPr>
          <p:nvPr/>
        </p:nvPicPr>
        <p:blipFill>
          <a:blip r:embed="rId3">
            <a:extLst>
              <a:ext uri="{28A0092B-C50C-407E-A947-70E740481C1C}">
                <a14:useLocalDpi xmlns:a14="http://schemas.microsoft.com/office/drawing/2010/main" val="0"/>
              </a:ext>
            </a:extLst>
          </a:blip>
          <a:srcRect l="7916" t="2376"/>
          <a:stretch>
            <a:fillRect/>
          </a:stretch>
        </p:blipFill>
        <p:spPr bwMode="auto">
          <a:xfrm>
            <a:off x="366547" y="2497281"/>
            <a:ext cx="4210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6997" y="1589231"/>
            <a:ext cx="34147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3920960" y="2057543"/>
            <a:ext cx="311150" cy="72390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79617" y="2285835"/>
            <a:ext cx="303532" cy="185102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157247" y="1938481"/>
            <a:ext cx="190500" cy="71755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735097" y="1889268"/>
            <a:ext cx="552450" cy="696913"/>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6329" name="TextBox 12"/>
          <p:cNvSpPr txBox="1">
            <a:spLocks noChangeArrowheads="1"/>
          </p:cNvSpPr>
          <p:nvPr/>
        </p:nvSpPr>
        <p:spPr bwMode="auto">
          <a:xfrm>
            <a:off x="1795297" y="1333643"/>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Vacuum</a:t>
            </a:r>
          </a:p>
          <a:p>
            <a:pPr algn="ctr">
              <a:spcBef>
                <a:spcPct val="0"/>
              </a:spcBef>
              <a:buFontTx/>
              <a:buNone/>
            </a:pPr>
            <a:r>
              <a:rPr lang="en-US" altLang="en-US" sz="1600" b="1">
                <a:solidFill>
                  <a:srgbClr val="FF0000"/>
                </a:solidFill>
                <a:latin typeface="Arial" pitchFamily="34" charset="0"/>
                <a:cs typeface="Arial" pitchFamily="34" charset="0"/>
              </a:rPr>
              <a:t>micro-valves</a:t>
            </a:r>
          </a:p>
        </p:txBody>
      </p:sp>
      <p:sp>
        <p:nvSpPr>
          <p:cNvPr id="56330" name="TextBox 13"/>
          <p:cNvSpPr txBox="1">
            <a:spLocks noChangeArrowheads="1"/>
          </p:cNvSpPr>
          <p:nvPr/>
        </p:nvSpPr>
        <p:spPr bwMode="auto">
          <a:xfrm>
            <a:off x="3741572" y="1741631"/>
            <a:ext cx="1585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Pirani vacuum</a:t>
            </a:r>
          </a:p>
          <a:p>
            <a:pPr algn="ctr">
              <a:spcBef>
                <a:spcPct val="0"/>
              </a:spcBef>
              <a:buFontTx/>
              <a:buNone/>
            </a:pPr>
            <a:r>
              <a:rPr lang="en-US" altLang="en-US" sz="1600" b="1">
                <a:solidFill>
                  <a:srgbClr val="FF0000"/>
                </a:solidFill>
                <a:latin typeface="Arial" pitchFamily="34" charset="0"/>
                <a:cs typeface="Arial" pitchFamily="34" charset="0"/>
              </a:rPr>
              <a:t>gauge</a:t>
            </a:r>
          </a:p>
        </p:txBody>
      </p:sp>
      <p:sp>
        <p:nvSpPr>
          <p:cNvPr id="56331" name="TextBox 14"/>
          <p:cNvSpPr txBox="1">
            <a:spLocks noChangeArrowheads="1"/>
          </p:cNvSpPr>
          <p:nvPr/>
        </p:nvSpPr>
        <p:spPr bwMode="auto">
          <a:xfrm>
            <a:off x="-29854" y="1727343"/>
            <a:ext cx="16462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dirty="0">
                <a:solidFill>
                  <a:srgbClr val="FF0000"/>
                </a:solidFill>
                <a:latin typeface="Arial" pitchFamily="34" charset="0"/>
                <a:cs typeface="Arial" pitchFamily="34" charset="0"/>
              </a:rPr>
              <a:t>Digital vacuum</a:t>
            </a:r>
          </a:p>
          <a:p>
            <a:pPr algn="ctr">
              <a:spcBef>
                <a:spcPct val="0"/>
              </a:spcBef>
              <a:buFontTx/>
              <a:buNone/>
            </a:pPr>
            <a:r>
              <a:rPr lang="en-US" altLang="en-US" sz="1600" b="1" dirty="0">
                <a:solidFill>
                  <a:srgbClr val="FF0000"/>
                </a:solidFill>
                <a:latin typeface="Arial" pitchFamily="34" charset="0"/>
                <a:cs typeface="Arial" pitchFamily="34" charset="0"/>
              </a:rPr>
              <a:t>monitor </a:t>
            </a:r>
          </a:p>
        </p:txBody>
      </p:sp>
      <p:sp>
        <p:nvSpPr>
          <p:cNvPr id="18" name="Freeform 17"/>
          <p:cNvSpPr/>
          <p:nvPr/>
        </p:nvSpPr>
        <p:spPr>
          <a:xfrm>
            <a:off x="3859047" y="1951181"/>
            <a:ext cx="2787650" cy="3532187"/>
          </a:xfrm>
          <a:custGeom>
            <a:avLst/>
            <a:gdLst>
              <a:gd name="connsiteX0" fmla="*/ 2787650 w 2787650"/>
              <a:gd name="connsiteY0" fmla="*/ 0 h 3531811"/>
              <a:gd name="connsiteX1" fmla="*/ 2476500 w 2787650"/>
              <a:gd name="connsiteY1" fmla="*/ 57150 h 3531811"/>
              <a:gd name="connsiteX2" fmla="*/ 2247900 w 2787650"/>
              <a:gd name="connsiteY2" fmla="*/ 158750 h 3531811"/>
              <a:gd name="connsiteX3" fmla="*/ 2051050 w 2787650"/>
              <a:gd name="connsiteY3" fmla="*/ 266700 h 3531811"/>
              <a:gd name="connsiteX4" fmla="*/ 1841500 w 2787650"/>
              <a:gd name="connsiteY4" fmla="*/ 406400 h 3531811"/>
              <a:gd name="connsiteX5" fmla="*/ 1644650 w 2787650"/>
              <a:gd name="connsiteY5" fmla="*/ 571500 h 3531811"/>
              <a:gd name="connsiteX6" fmla="*/ 1479550 w 2787650"/>
              <a:gd name="connsiteY6" fmla="*/ 742950 h 3531811"/>
              <a:gd name="connsiteX7" fmla="*/ 1327150 w 2787650"/>
              <a:gd name="connsiteY7" fmla="*/ 946150 h 3531811"/>
              <a:gd name="connsiteX8" fmla="*/ 1143000 w 2787650"/>
              <a:gd name="connsiteY8" fmla="*/ 1212850 h 3531811"/>
              <a:gd name="connsiteX9" fmla="*/ 1047750 w 2787650"/>
              <a:gd name="connsiteY9" fmla="*/ 1504950 h 3531811"/>
              <a:gd name="connsiteX10" fmla="*/ 971550 w 2787650"/>
              <a:gd name="connsiteY10" fmla="*/ 1822450 h 3531811"/>
              <a:gd name="connsiteX11" fmla="*/ 946150 w 2787650"/>
              <a:gd name="connsiteY11" fmla="*/ 2362200 h 3531811"/>
              <a:gd name="connsiteX12" fmla="*/ 939800 w 2787650"/>
              <a:gd name="connsiteY12" fmla="*/ 2825750 h 3531811"/>
              <a:gd name="connsiteX13" fmla="*/ 939800 w 2787650"/>
              <a:gd name="connsiteY13" fmla="*/ 3321050 h 3531811"/>
              <a:gd name="connsiteX14" fmla="*/ 914400 w 2787650"/>
              <a:gd name="connsiteY14" fmla="*/ 3422650 h 3531811"/>
              <a:gd name="connsiteX15" fmla="*/ 844550 w 2787650"/>
              <a:gd name="connsiteY15" fmla="*/ 3505200 h 3531811"/>
              <a:gd name="connsiteX16" fmla="*/ 723900 w 2787650"/>
              <a:gd name="connsiteY16" fmla="*/ 3530600 h 3531811"/>
              <a:gd name="connsiteX17" fmla="*/ 679450 w 2787650"/>
              <a:gd name="connsiteY17" fmla="*/ 3473450 h 3531811"/>
              <a:gd name="connsiteX18" fmla="*/ 539750 w 2787650"/>
              <a:gd name="connsiteY18" fmla="*/ 3238500 h 3531811"/>
              <a:gd name="connsiteX19" fmla="*/ 412750 w 2787650"/>
              <a:gd name="connsiteY19" fmla="*/ 2940050 h 3531811"/>
              <a:gd name="connsiteX20" fmla="*/ 298450 w 2787650"/>
              <a:gd name="connsiteY20" fmla="*/ 2641600 h 3531811"/>
              <a:gd name="connsiteX21" fmla="*/ 203200 w 2787650"/>
              <a:gd name="connsiteY21" fmla="*/ 2317750 h 3531811"/>
              <a:gd name="connsiteX22" fmla="*/ 133350 w 2787650"/>
              <a:gd name="connsiteY22" fmla="*/ 2032000 h 3531811"/>
              <a:gd name="connsiteX23" fmla="*/ 44450 w 2787650"/>
              <a:gd name="connsiteY23" fmla="*/ 1771650 h 3531811"/>
              <a:gd name="connsiteX24" fmla="*/ 0 w 2787650"/>
              <a:gd name="connsiteY24" fmla="*/ 1574800 h 3531811"/>
              <a:gd name="connsiteX25" fmla="*/ 0 w 2787650"/>
              <a:gd name="connsiteY25" fmla="*/ 1574800 h 353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87650" h="3531811">
                <a:moveTo>
                  <a:pt x="2787650" y="0"/>
                </a:moveTo>
                <a:cubicBezTo>
                  <a:pt x="2677054" y="15346"/>
                  <a:pt x="2566458" y="30692"/>
                  <a:pt x="2476500" y="57150"/>
                </a:cubicBezTo>
                <a:cubicBezTo>
                  <a:pt x="2386542" y="83608"/>
                  <a:pt x="2318808" y="123825"/>
                  <a:pt x="2247900" y="158750"/>
                </a:cubicBezTo>
                <a:cubicBezTo>
                  <a:pt x="2176992" y="193675"/>
                  <a:pt x="2118783" y="225425"/>
                  <a:pt x="2051050" y="266700"/>
                </a:cubicBezTo>
                <a:cubicBezTo>
                  <a:pt x="1983317" y="307975"/>
                  <a:pt x="1909233" y="355600"/>
                  <a:pt x="1841500" y="406400"/>
                </a:cubicBezTo>
                <a:cubicBezTo>
                  <a:pt x="1773767" y="457200"/>
                  <a:pt x="1704975" y="515408"/>
                  <a:pt x="1644650" y="571500"/>
                </a:cubicBezTo>
                <a:cubicBezTo>
                  <a:pt x="1584325" y="627592"/>
                  <a:pt x="1532467" y="680508"/>
                  <a:pt x="1479550" y="742950"/>
                </a:cubicBezTo>
                <a:cubicBezTo>
                  <a:pt x="1426633" y="805392"/>
                  <a:pt x="1383242" y="867833"/>
                  <a:pt x="1327150" y="946150"/>
                </a:cubicBezTo>
                <a:cubicBezTo>
                  <a:pt x="1271058" y="1024467"/>
                  <a:pt x="1189567" y="1119717"/>
                  <a:pt x="1143000" y="1212850"/>
                </a:cubicBezTo>
                <a:cubicBezTo>
                  <a:pt x="1096433" y="1305983"/>
                  <a:pt x="1076325" y="1403350"/>
                  <a:pt x="1047750" y="1504950"/>
                </a:cubicBezTo>
                <a:cubicBezTo>
                  <a:pt x="1019175" y="1606550"/>
                  <a:pt x="988483" y="1679575"/>
                  <a:pt x="971550" y="1822450"/>
                </a:cubicBezTo>
                <a:cubicBezTo>
                  <a:pt x="954617" y="1965325"/>
                  <a:pt x="951442" y="2194983"/>
                  <a:pt x="946150" y="2362200"/>
                </a:cubicBezTo>
                <a:cubicBezTo>
                  <a:pt x="940858" y="2529417"/>
                  <a:pt x="940858" y="2665942"/>
                  <a:pt x="939800" y="2825750"/>
                </a:cubicBezTo>
                <a:cubicBezTo>
                  <a:pt x="938742" y="2985558"/>
                  <a:pt x="944033" y="3221567"/>
                  <a:pt x="939800" y="3321050"/>
                </a:cubicBezTo>
                <a:cubicBezTo>
                  <a:pt x="935567" y="3420533"/>
                  <a:pt x="930275" y="3391958"/>
                  <a:pt x="914400" y="3422650"/>
                </a:cubicBezTo>
                <a:cubicBezTo>
                  <a:pt x="898525" y="3453342"/>
                  <a:pt x="876300" y="3487208"/>
                  <a:pt x="844550" y="3505200"/>
                </a:cubicBezTo>
                <a:cubicBezTo>
                  <a:pt x="812800" y="3523192"/>
                  <a:pt x="751417" y="3535892"/>
                  <a:pt x="723900" y="3530600"/>
                </a:cubicBezTo>
                <a:cubicBezTo>
                  <a:pt x="696383" y="3525308"/>
                  <a:pt x="710142" y="3522133"/>
                  <a:pt x="679450" y="3473450"/>
                </a:cubicBezTo>
                <a:cubicBezTo>
                  <a:pt x="648758" y="3424767"/>
                  <a:pt x="584200" y="3327400"/>
                  <a:pt x="539750" y="3238500"/>
                </a:cubicBezTo>
                <a:cubicBezTo>
                  <a:pt x="495300" y="3149600"/>
                  <a:pt x="452967" y="3039533"/>
                  <a:pt x="412750" y="2940050"/>
                </a:cubicBezTo>
                <a:cubicBezTo>
                  <a:pt x="372533" y="2840567"/>
                  <a:pt x="333375" y="2745317"/>
                  <a:pt x="298450" y="2641600"/>
                </a:cubicBezTo>
                <a:cubicBezTo>
                  <a:pt x="263525" y="2537883"/>
                  <a:pt x="230717" y="2419350"/>
                  <a:pt x="203200" y="2317750"/>
                </a:cubicBezTo>
                <a:cubicBezTo>
                  <a:pt x="175683" y="2216150"/>
                  <a:pt x="159808" y="2123017"/>
                  <a:pt x="133350" y="2032000"/>
                </a:cubicBezTo>
                <a:cubicBezTo>
                  <a:pt x="106892" y="1940983"/>
                  <a:pt x="66675" y="1847850"/>
                  <a:pt x="44450" y="1771650"/>
                </a:cubicBezTo>
                <a:cubicBezTo>
                  <a:pt x="22225" y="1695450"/>
                  <a:pt x="0" y="1574800"/>
                  <a:pt x="0" y="1574800"/>
                </a:cubicBezTo>
                <a:lnTo>
                  <a:pt x="0" y="1574800"/>
                </a:lnTo>
              </a:path>
            </a:pathLst>
          </a:custGeom>
          <a:noFill/>
          <a:ln w="5715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19" name="Freeform 18"/>
          <p:cNvSpPr/>
          <p:nvPr/>
        </p:nvSpPr>
        <p:spPr>
          <a:xfrm>
            <a:off x="7427747" y="2236931"/>
            <a:ext cx="1127125" cy="1308100"/>
          </a:xfrm>
          <a:custGeom>
            <a:avLst/>
            <a:gdLst>
              <a:gd name="connsiteX0" fmla="*/ 0 w 1127485"/>
              <a:gd name="connsiteY0" fmla="*/ 0 h 1308100"/>
              <a:gd name="connsiteX1" fmla="*/ 279400 w 1127485"/>
              <a:gd name="connsiteY1" fmla="*/ 82550 h 1308100"/>
              <a:gd name="connsiteX2" fmla="*/ 444500 w 1127485"/>
              <a:gd name="connsiteY2" fmla="*/ 203200 h 1308100"/>
              <a:gd name="connsiteX3" fmla="*/ 647700 w 1127485"/>
              <a:gd name="connsiteY3" fmla="*/ 419100 h 1308100"/>
              <a:gd name="connsiteX4" fmla="*/ 781050 w 1127485"/>
              <a:gd name="connsiteY4" fmla="*/ 565150 h 1308100"/>
              <a:gd name="connsiteX5" fmla="*/ 939800 w 1127485"/>
              <a:gd name="connsiteY5" fmla="*/ 787400 h 1308100"/>
              <a:gd name="connsiteX6" fmla="*/ 1066800 w 1127485"/>
              <a:gd name="connsiteY6" fmla="*/ 990600 h 1308100"/>
              <a:gd name="connsiteX7" fmla="*/ 1123950 w 1127485"/>
              <a:gd name="connsiteY7" fmla="*/ 1136650 h 1308100"/>
              <a:gd name="connsiteX8" fmla="*/ 1111250 w 1127485"/>
              <a:gd name="connsiteY8" fmla="*/ 1212850 h 1308100"/>
              <a:gd name="connsiteX9" fmla="*/ 1028700 w 1127485"/>
              <a:gd name="connsiteY9" fmla="*/ 1270000 h 1308100"/>
              <a:gd name="connsiteX10" fmla="*/ 831850 w 1127485"/>
              <a:gd name="connsiteY10" fmla="*/ 130810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7485" h="1308100">
                <a:moveTo>
                  <a:pt x="0" y="0"/>
                </a:moveTo>
                <a:cubicBezTo>
                  <a:pt x="102658" y="24341"/>
                  <a:pt x="205317" y="48683"/>
                  <a:pt x="279400" y="82550"/>
                </a:cubicBezTo>
                <a:cubicBezTo>
                  <a:pt x="353483" y="116417"/>
                  <a:pt x="383117" y="147108"/>
                  <a:pt x="444500" y="203200"/>
                </a:cubicBezTo>
                <a:cubicBezTo>
                  <a:pt x="505883" y="259292"/>
                  <a:pt x="591608" y="358775"/>
                  <a:pt x="647700" y="419100"/>
                </a:cubicBezTo>
                <a:cubicBezTo>
                  <a:pt x="703792" y="479425"/>
                  <a:pt x="732367" y="503767"/>
                  <a:pt x="781050" y="565150"/>
                </a:cubicBezTo>
                <a:cubicBezTo>
                  <a:pt x="829733" y="626533"/>
                  <a:pt x="892175" y="716492"/>
                  <a:pt x="939800" y="787400"/>
                </a:cubicBezTo>
                <a:cubicBezTo>
                  <a:pt x="987425" y="858308"/>
                  <a:pt x="1036108" y="932392"/>
                  <a:pt x="1066800" y="990600"/>
                </a:cubicBezTo>
                <a:cubicBezTo>
                  <a:pt x="1097492" y="1048808"/>
                  <a:pt x="1116542" y="1099608"/>
                  <a:pt x="1123950" y="1136650"/>
                </a:cubicBezTo>
                <a:cubicBezTo>
                  <a:pt x="1131358" y="1173692"/>
                  <a:pt x="1127125" y="1190625"/>
                  <a:pt x="1111250" y="1212850"/>
                </a:cubicBezTo>
                <a:cubicBezTo>
                  <a:pt x="1095375" y="1235075"/>
                  <a:pt x="1075267" y="1254125"/>
                  <a:pt x="1028700" y="1270000"/>
                </a:cubicBezTo>
                <a:cubicBezTo>
                  <a:pt x="982133" y="1285875"/>
                  <a:pt x="906991" y="1296987"/>
                  <a:pt x="831850" y="1308100"/>
                </a:cubicBezTo>
              </a:path>
            </a:pathLst>
          </a:custGeom>
          <a:noFill/>
          <a:ln w="57150">
            <a:solidFill>
              <a:srgbClr val="00B0F0"/>
            </a:solidFill>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22" name="Freeform 21"/>
          <p:cNvSpPr/>
          <p:nvPr/>
        </p:nvSpPr>
        <p:spPr>
          <a:xfrm>
            <a:off x="4013035" y="2200418"/>
            <a:ext cx="1698625" cy="1390650"/>
          </a:xfrm>
          <a:custGeom>
            <a:avLst/>
            <a:gdLst>
              <a:gd name="connsiteX0" fmla="*/ 0 w 1698790"/>
              <a:gd name="connsiteY0" fmla="*/ 1231734 h 1390311"/>
              <a:gd name="connsiteX1" fmla="*/ 86673 w 1698790"/>
              <a:gd name="connsiteY1" fmla="*/ 1210065 h 1390311"/>
              <a:gd name="connsiteX2" fmla="*/ 203681 w 1698790"/>
              <a:gd name="connsiteY2" fmla="*/ 1244735 h 1390311"/>
              <a:gd name="connsiteX3" fmla="*/ 351025 w 1698790"/>
              <a:gd name="connsiteY3" fmla="*/ 1283737 h 1390311"/>
              <a:gd name="connsiteX4" fmla="*/ 463700 w 1698790"/>
              <a:gd name="connsiteY4" fmla="*/ 1331408 h 1390311"/>
              <a:gd name="connsiteX5" fmla="*/ 598043 w 1698790"/>
              <a:gd name="connsiteY5" fmla="*/ 1366077 h 1390311"/>
              <a:gd name="connsiteX6" fmla="*/ 702051 w 1698790"/>
              <a:gd name="connsiteY6" fmla="*/ 1387745 h 1390311"/>
              <a:gd name="connsiteX7" fmla="*/ 801725 w 1698790"/>
              <a:gd name="connsiteY7" fmla="*/ 1305406 h 1390311"/>
              <a:gd name="connsiteX8" fmla="*/ 849395 w 1698790"/>
              <a:gd name="connsiteY8" fmla="*/ 1162395 h 1390311"/>
              <a:gd name="connsiteX9" fmla="*/ 892731 w 1698790"/>
              <a:gd name="connsiteY9" fmla="*/ 997717 h 1390311"/>
              <a:gd name="connsiteX10" fmla="*/ 966403 w 1698790"/>
              <a:gd name="connsiteY10" fmla="*/ 846039 h 1390311"/>
              <a:gd name="connsiteX11" fmla="*/ 1018407 w 1698790"/>
              <a:gd name="connsiteY11" fmla="*/ 720363 h 1390311"/>
              <a:gd name="connsiteX12" fmla="*/ 1057410 w 1698790"/>
              <a:gd name="connsiteY12" fmla="*/ 547017 h 1390311"/>
              <a:gd name="connsiteX13" fmla="*/ 1100747 w 1698790"/>
              <a:gd name="connsiteY13" fmla="*/ 373671 h 1390311"/>
              <a:gd name="connsiteX14" fmla="*/ 1131082 w 1698790"/>
              <a:gd name="connsiteY14" fmla="*/ 299999 h 1390311"/>
              <a:gd name="connsiteX15" fmla="*/ 1204754 w 1698790"/>
              <a:gd name="connsiteY15" fmla="*/ 195991 h 1390311"/>
              <a:gd name="connsiteX16" fmla="*/ 1304428 w 1698790"/>
              <a:gd name="connsiteY16" fmla="*/ 96317 h 1390311"/>
              <a:gd name="connsiteX17" fmla="*/ 1421437 w 1698790"/>
              <a:gd name="connsiteY17" fmla="*/ 39980 h 1390311"/>
              <a:gd name="connsiteX18" fmla="*/ 1564447 w 1698790"/>
              <a:gd name="connsiteY18" fmla="*/ 5311 h 1390311"/>
              <a:gd name="connsiteX19" fmla="*/ 1629452 w 1698790"/>
              <a:gd name="connsiteY19" fmla="*/ 977 h 1390311"/>
              <a:gd name="connsiteX20" fmla="*/ 1698790 w 1698790"/>
              <a:gd name="connsiteY20" fmla="*/ 13978 h 13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8790" h="1390311">
                <a:moveTo>
                  <a:pt x="0" y="1231734"/>
                </a:moveTo>
                <a:cubicBezTo>
                  <a:pt x="26363" y="1219816"/>
                  <a:pt x="52726" y="1207898"/>
                  <a:pt x="86673" y="1210065"/>
                </a:cubicBezTo>
                <a:cubicBezTo>
                  <a:pt x="120620" y="1212232"/>
                  <a:pt x="159622" y="1232456"/>
                  <a:pt x="203681" y="1244735"/>
                </a:cubicBezTo>
                <a:cubicBezTo>
                  <a:pt x="247740" y="1257014"/>
                  <a:pt x="307689" y="1269292"/>
                  <a:pt x="351025" y="1283737"/>
                </a:cubicBezTo>
                <a:cubicBezTo>
                  <a:pt x="394361" y="1298182"/>
                  <a:pt x="422530" y="1317685"/>
                  <a:pt x="463700" y="1331408"/>
                </a:cubicBezTo>
                <a:cubicBezTo>
                  <a:pt x="504870" y="1345131"/>
                  <a:pt x="558318" y="1356688"/>
                  <a:pt x="598043" y="1366077"/>
                </a:cubicBezTo>
                <a:cubicBezTo>
                  <a:pt x="637768" y="1375466"/>
                  <a:pt x="668104" y="1397857"/>
                  <a:pt x="702051" y="1387745"/>
                </a:cubicBezTo>
                <a:cubicBezTo>
                  <a:pt x="735998" y="1377633"/>
                  <a:pt x="777168" y="1342964"/>
                  <a:pt x="801725" y="1305406"/>
                </a:cubicBezTo>
                <a:cubicBezTo>
                  <a:pt x="826282" y="1267848"/>
                  <a:pt x="834227" y="1213676"/>
                  <a:pt x="849395" y="1162395"/>
                </a:cubicBezTo>
                <a:cubicBezTo>
                  <a:pt x="864563" y="1111113"/>
                  <a:pt x="873230" y="1050443"/>
                  <a:pt x="892731" y="997717"/>
                </a:cubicBezTo>
                <a:cubicBezTo>
                  <a:pt x="912232" y="944991"/>
                  <a:pt x="945457" y="892265"/>
                  <a:pt x="966403" y="846039"/>
                </a:cubicBezTo>
                <a:cubicBezTo>
                  <a:pt x="987349" y="799813"/>
                  <a:pt x="1003239" y="770200"/>
                  <a:pt x="1018407" y="720363"/>
                </a:cubicBezTo>
                <a:cubicBezTo>
                  <a:pt x="1033575" y="670526"/>
                  <a:pt x="1043687" y="604799"/>
                  <a:pt x="1057410" y="547017"/>
                </a:cubicBezTo>
                <a:cubicBezTo>
                  <a:pt x="1071133" y="489235"/>
                  <a:pt x="1088468" y="414841"/>
                  <a:pt x="1100747" y="373671"/>
                </a:cubicBezTo>
                <a:cubicBezTo>
                  <a:pt x="1113026" y="332501"/>
                  <a:pt x="1113748" y="329612"/>
                  <a:pt x="1131082" y="299999"/>
                </a:cubicBezTo>
                <a:cubicBezTo>
                  <a:pt x="1148416" y="270386"/>
                  <a:pt x="1175863" y="229938"/>
                  <a:pt x="1204754" y="195991"/>
                </a:cubicBezTo>
                <a:cubicBezTo>
                  <a:pt x="1233645" y="162044"/>
                  <a:pt x="1268314" y="122319"/>
                  <a:pt x="1304428" y="96317"/>
                </a:cubicBezTo>
                <a:cubicBezTo>
                  <a:pt x="1340542" y="70315"/>
                  <a:pt x="1378101" y="55148"/>
                  <a:pt x="1421437" y="39980"/>
                </a:cubicBezTo>
                <a:cubicBezTo>
                  <a:pt x="1464774" y="24812"/>
                  <a:pt x="1529778" y="11811"/>
                  <a:pt x="1564447" y="5311"/>
                </a:cubicBezTo>
                <a:cubicBezTo>
                  <a:pt x="1599116" y="-1189"/>
                  <a:pt x="1607062" y="-468"/>
                  <a:pt x="1629452" y="977"/>
                </a:cubicBezTo>
                <a:cubicBezTo>
                  <a:pt x="1651843" y="2421"/>
                  <a:pt x="1675316" y="8199"/>
                  <a:pt x="1698790" y="13978"/>
                </a:cubicBezTo>
              </a:path>
            </a:pathLst>
          </a:custGeom>
          <a:noFill/>
          <a:ln w="57150">
            <a:solidFill>
              <a:srgbClr val="92D05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23" name="Freeform 22"/>
          <p:cNvSpPr/>
          <p:nvPr/>
        </p:nvSpPr>
        <p:spPr>
          <a:xfrm>
            <a:off x="5906922" y="2365518"/>
            <a:ext cx="523875" cy="633413"/>
          </a:xfrm>
          <a:custGeom>
            <a:avLst/>
            <a:gdLst>
              <a:gd name="connsiteX0" fmla="*/ 0 w 524372"/>
              <a:gd name="connsiteY0" fmla="*/ 0 h 632713"/>
              <a:gd name="connsiteX1" fmla="*/ 134343 w 524372"/>
              <a:gd name="connsiteY1" fmla="*/ 108341 h 632713"/>
              <a:gd name="connsiteX2" fmla="*/ 229684 w 524372"/>
              <a:gd name="connsiteY2" fmla="*/ 229683 h 632713"/>
              <a:gd name="connsiteX3" fmla="*/ 355360 w 524372"/>
              <a:gd name="connsiteY3" fmla="*/ 377027 h 632713"/>
              <a:gd name="connsiteX4" fmla="*/ 446366 w 524372"/>
              <a:gd name="connsiteY4" fmla="*/ 515704 h 632713"/>
              <a:gd name="connsiteX5" fmla="*/ 524372 w 524372"/>
              <a:gd name="connsiteY5" fmla="*/ 632713 h 6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372" h="632713">
                <a:moveTo>
                  <a:pt x="0" y="0"/>
                </a:moveTo>
                <a:cubicBezTo>
                  <a:pt x="48031" y="35030"/>
                  <a:pt x="96062" y="70061"/>
                  <a:pt x="134343" y="108341"/>
                </a:cubicBezTo>
                <a:cubicBezTo>
                  <a:pt x="172624" y="146621"/>
                  <a:pt x="192848" y="184902"/>
                  <a:pt x="229684" y="229683"/>
                </a:cubicBezTo>
                <a:cubicBezTo>
                  <a:pt x="266520" y="274464"/>
                  <a:pt x="319246" y="329357"/>
                  <a:pt x="355360" y="377027"/>
                </a:cubicBezTo>
                <a:cubicBezTo>
                  <a:pt x="391474" y="424697"/>
                  <a:pt x="418197" y="473090"/>
                  <a:pt x="446366" y="515704"/>
                </a:cubicBezTo>
                <a:cubicBezTo>
                  <a:pt x="474535" y="558318"/>
                  <a:pt x="499453" y="595515"/>
                  <a:pt x="524372" y="632713"/>
                </a:cubicBezTo>
              </a:path>
            </a:pathLst>
          </a:custGeom>
          <a:noFill/>
          <a:ln w="57150">
            <a:solidFill>
              <a:srgbClr val="92D05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cxnSp>
        <p:nvCxnSpPr>
          <p:cNvPr id="25" name="Straight Connector 24"/>
          <p:cNvCxnSpPr/>
          <p:nvPr/>
        </p:nvCxnSpPr>
        <p:spPr>
          <a:xfrm>
            <a:off x="2541422" y="6091381"/>
            <a:ext cx="649288" cy="0"/>
          </a:xfrm>
          <a:prstGeom prst="line">
            <a:avLst/>
          </a:prstGeom>
          <a:ln w="57150">
            <a:solidFill>
              <a:srgbClr val="00B0F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598572" y="6346968"/>
            <a:ext cx="649288" cy="0"/>
          </a:xfrm>
          <a:prstGeom prst="line">
            <a:avLst/>
          </a:prstGeom>
          <a:ln w="57150">
            <a:solidFill>
              <a:srgbClr val="92D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7115010" y="5010293"/>
            <a:ext cx="525462" cy="1214438"/>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6339" name="TextBox 30"/>
          <p:cNvSpPr txBox="1">
            <a:spLocks noChangeArrowheads="1"/>
          </p:cNvSpPr>
          <p:nvPr/>
        </p:nvSpPr>
        <p:spPr bwMode="auto">
          <a:xfrm>
            <a:off x="7110247" y="6161231"/>
            <a:ext cx="1892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Heated sand bath</a:t>
            </a:r>
          </a:p>
        </p:txBody>
      </p:sp>
      <p:sp>
        <p:nvSpPr>
          <p:cNvPr id="56340" name="TextBox 32"/>
          <p:cNvSpPr txBox="1">
            <a:spLocks noChangeArrowheads="1"/>
          </p:cNvSpPr>
          <p:nvPr/>
        </p:nvSpPr>
        <p:spPr bwMode="auto">
          <a:xfrm>
            <a:off x="7826684" y="4650096"/>
            <a:ext cx="13366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dirty="0">
                <a:solidFill>
                  <a:srgbClr val="FF0000"/>
                </a:solidFill>
                <a:latin typeface="Arial" pitchFamily="34" charset="0"/>
                <a:cs typeface="Arial" pitchFamily="34" charset="0"/>
              </a:rPr>
              <a:t>Vacuum</a:t>
            </a:r>
          </a:p>
          <a:p>
            <a:pPr algn="ctr">
              <a:spcBef>
                <a:spcPct val="0"/>
              </a:spcBef>
              <a:buFontTx/>
              <a:buNone/>
            </a:pPr>
            <a:r>
              <a:rPr lang="en-US" altLang="en-US" sz="1600" b="1" dirty="0">
                <a:solidFill>
                  <a:srgbClr val="FF0000"/>
                </a:solidFill>
                <a:latin typeface="Arial" pitchFamily="34" charset="0"/>
                <a:cs typeface="Arial" pitchFamily="34" charset="0"/>
              </a:rPr>
              <a:t>sublimation</a:t>
            </a:r>
          </a:p>
          <a:p>
            <a:pPr algn="ctr">
              <a:spcBef>
                <a:spcPct val="0"/>
              </a:spcBef>
              <a:buFontTx/>
              <a:buNone/>
            </a:pPr>
            <a:r>
              <a:rPr lang="en-US" altLang="en-US" sz="1600" b="1" dirty="0">
                <a:solidFill>
                  <a:srgbClr val="FF0000"/>
                </a:solidFill>
                <a:latin typeface="Arial" pitchFamily="34" charset="0"/>
                <a:cs typeface="Arial" pitchFamily="34" charset="0"/>
              </a:rPr>
              <a:t>chamber</a:t>
            </a:r>
          </a:p>
        </p:txBody>
      </p:sp>
      <p:sp>
        <p:nvSpPr>
          <p:cNvPr id="56341" name="TextBox 34"/>
          <p:cNvSpPr txBox="1">
            <a:spLocks noChangeArrowheads="1"/>
          </p:cNvSpPr>
          <p:nvPr/>
        </p:nvSpPr>
        <p:spPr bwMode="auto">
          <a:xfrm>
            <a:off x="3190710" y="5851668"/>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solidFill>
                  <a:srgbClr val="00B0F0"/>
                </a:solidFill>
                <a:latin typeface="Arial" pitchFamily="34" charset="0"/>
                <a:cs typeface="Arial" pitchFamily="34" charset="0"/>
              </a:rPr>
              <a:t>vacuum</a:t>
            </a:r>
          </a:p>
        </p:txBody>
      </p:sp>
      <p:sp>
        <p:nvSpPr>
          <p:cNvPr id="56342" name="TextBox 35"/>
          <p:cNvSpPr txBox="1">
            <a:spLocks noChangeArrowheads="1"/>
          </p:cNvSpPr>
          <p:nvPr/>
        </p:nvSpPr>
        <p:spPr bwMode="auto">
          <a:xfrm>
            <a:off x="3190710" y="6126306"/>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solidFill>
                  <a:srgbClr val="92D050"/>
                </a:solidFill>
                <a:latin typeface="Arial" pitchFamily="34" charset="0"/>
                <a:cs typeface="Arial" pitchFamily="34" charset="0"/>
              </a:rPr>
              <a:t>exhaust</a:t>
            </a:r>
          </a:p>
        </p:txBody>
      </p:sp>
      <p:cxnSp>
        <p:nvCxnSpPr>
          <p:cNvPr id="30" name="Straight Arrow Connector 29"/>
          <p:cNvCxnSpPr/>
          <p:nvPr/>
        </p:nvCxnSpPr>
        <p:spPr>
          <a:xfrm flipH="1" flipV="1">
            <a:off x="7378535" y="4556268"/>
            <a:ext cx="677862" cy="366713"/>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rot="13450927">
            <a:off x="3620922" y="3876818"/>
            <a:ext cx="288925" cy="368300"/>
          </a:xfrm>
          <a:custGeom>
            <a:avLst/>
            <a:gdLst>
              <a:gd name="connsiteX0" fmla="*/ 0 w 524372"/>
              <a:gd name="connsiteY0" fmla="*/ 0 h 632713"/>
              <a:gd name="connsiteX1" fmla="*/ 134343 w 524372"/>
              <a:gd name="connsiteY1" fmla="*/ 108341 h 632713"/>
              <a:gd name="connsiteX2" fmla="*/ 229684 w 524372"/>
              <a:gd name="connsiteY2" fmla="*/ 229683 h 632713"/>
              <a:gd name="connsiteX3" fmla="*/ 355360 w 524372"/>
              <a:gd name="connsiteY3" fmla="*/ 377027 h 632713"/>
              <a:gd name="connsiteX4" fmla="*/ 446366 w 524372"/>
              <a:gd name="connsiteY4" fmla="*/ 515704 h 632713"/>
              <a:gd name="connsiteX5" fmla="*/ 524372 w 524372"/>
              <a:gd name="connsiteY5" fmla="*/ 632713 h 6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372" h="632713">
                <a:moveTo>
                  <a:pt x="0" y="0"/>
                </a:moveTo>
                <a:cubicBezTo>
                  <a:pt x="48031" y="35030"/>
                  <a:pt x="96062" y="70061"/>
                  <a:pt x="134343" y="108341"/>
                </a:cubicBezTo>
                <a:cubicBezTo>
                  <a:pt x="172624" y="146621"/>
                  <a:pt x="192848" y="184902"/>
                  <a:pt x="229684" y="229683"/>
                </a:cubicBezTo>
                <a:cubicBezTo>
                  <a:pt x="266520" y="274464"/>
                  <a:pt x="319246" y="329357"/>
                  <a:pt x="355360" y="377027"/>
                </a:cubicBezTo>
                <a:cubicBezTo>
                  <a:pt x="391474" y="424697"/>
                  <a:pt x="418197" y="473090"/>
                  <a:pt x="446366" y="515704"/>
                </a:cubicBezTo>
                <a:cubicBezTo>
                  <a:pt x="474535" y="558318"/>
                  <a:pt x="499453" y="595515"/>
                  <a:pt x="524372" y="632713"/>
                </a:cubicBezTo>
              </a:path>
            </a:pathLst>
          </a:custGeom>
          <a:noFill/>
          <a:ln w="57150">
            <a:solidFill>
              <a:srgbClr val="92D05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648061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800100" y="44633"/>
            <a:ext cx="745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dirty="0">
                <a:solidFill>
                  <a:srgbClr val="FF0000"/>
                </a:solidFill>
                <a:latin typeface="Arial" pitchFamily="34" charset="0"/>
                <a:cs typeface="Arial" pitchFamily="34" charset="0"/>
              </a:rPr>
              <a:t>Matrix deposition by vacuum </a:t>
            </a:r>
            <a:r>
              <a:rPr lang="en-US" altLang="en-US" sz="2800" b="1" dirty="0" smtClean="0">
                <a:solidFill>
                  <a:srgbClr val="FF0000"/>
                </a:solidFill>
                <a:latin typeface="Arial" pitchFamily="34" charset="0"/>
                <a:cs typeface="Arial" pitchFamily="34" charset="0"/>
              </a:rPr>
              <a:t>sublimation </a:t>
            </a:r>
            <a:endParaRPr lang="en-US" altLang="en-US" sz="2800" b="1" dirty="0">
              <a:solidFill>
                <a:srgbClr val="FF0000"/>
              </a:solidFill>
              <a:latin typeface="Arial" pitchFamily="34" charset="0"/>
              <a:cs typeface="Arial" pitchFamily="34" charset="0"/>
            </a:endParaRPr>
          </a:p>
        </p:txBody>
      </p:sp>
      <p:pic>
        <p:nvPicPr>
          <p:cNvPr id="58371" name="Picture 2"/>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38" y="746125"/>
            <a:ext cx="77724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5"/>
          <p:cNvSpPr txBox="1">
            <a:spLocks noChangeArrowheads="1"/>
          </p:cNvSpPr>
          <p:nvPr/>
        </p:nvSpPr>
        <p:spPr bwMode="auto">
          <a:xfrm>
            <a:off x="6831013" y="4258340"/>
            <a:ext cx="12303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Matrix</a:t>
            </a:r>
          </a:p>
          <a:p>
            <a:pPr algn="ctr">
              <a:spcBef>
                <a:spcPct val="0"/>
              </a:spcBef>
              <a:buFontTx/>
              <a:buNone/>
            </a:pPr>
            <a:r>
              <a:rPr lang="en-US" altLang="en-US" sz="1600" b="1">
                <a:solidFill>
                  <a:srgbClr val="FF0000"/>
                </a:solidFill>
                <a:latin typeface="Arial" pitchFamily="34" charset="0"/>
                <a:cs typeface="Arial" pitchFamily="34" charset="0"/>
              </a:rPr>
              <a:t>compound</a:t>
            </a:r>
          </a:p>
        </p:txBody>
      </p:sp>
      <p:sp>
        <p:nvSpPr>
          <p:cNvPr id="58373" name="TextBox 6"/>
          <p:cNvSpPr txBox="1">
            <a:spLocks noChangeArrowheads="1"/>
          </p:cNvSpPr>
          <p:nvPr/>
        </p:nvSpPr>
        <p:spPr bwMode="auto">
          <a:xfrm>
            <a:off x="6656388" y="952500"/>
            <a:ext cx="22479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Cold condensor unit</a:t>
            </a:r>
          </a:p>
          <a:p>
            <a:pPr algn="ctr">
              <a:spcBef>
                <a:spcPct val="0"/>
              </a:spcBef>
              <a:buFontTx/>
              <a:buNone/>
            </a:pPr>
            <a:r>
              <a:rPr lang="en-US" altLang="en-US" sz="1600" b="1">
                <a:solidFill>
                  <a:srgbClr val="FF0000"/>
                </a:solidFill>
                <a:latin typeface="Arial" pitchFamily="34" charset="0"/>
                <a:cs typeface="Arial" pitchFamily="34" charset="0"/>
              </a:rPr>
              <a:t>of vacuum</a:t>
            </a:r>
          </a:p>
          <a:p>
            <a:pPr algn="ctr">
              <a:spcBef>
                <a:spcPct val="0"/>
              </a:spcBef>
              <a:buFontTx/>
              <a:buNone/>
            </a:pPr>
            <a:r>
              <a:rPr lang="en-US" altLang="en-US" sz="1600" b="1">
                <a:solidFill>
                  <a:srgbClr val="FF0000"/>
                </a:solidFill>
                <a:latin typeface="Arial" pitchFamily="34" charset="0"/>
                <a:cs typeface="Arial" pitchFamily="34" charset="0"/>
              </a:rPr>
              <a:t>sublimation chamber</a:t>
            </a:r>
          </a:p>
        </p:txBody>
      </p:sp>
      <p:sp>
        <p:nvSpPr>
          <p:cNvPr id="58374" name="TextBox 11"/>
          <p:cNvSpPr txBox="1">
            <a:spLocks noChangeArrowheads="1"/>
          </p:cNvSpPr>
          <p:nvPr/>
        </p:nvSpPr>
        <p:spPr bwMode="auto">
          <a:xfrm>
            <a:off x="6986588" y="5583238"/>
            <a:ext cx="14017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Heated sand</a:t>
            </a:r>
          </a:p>
        </p:txBody>
      </p:sp>
      <p:cxnSp>
        <p:nvCxnSpPr>
          <p:cNvPr id="13" name="Straight Arrow Connector 12"/>
          <p:cNvCxnSpPr/>
          <p:nvPr/>
        </p:nvCxnSpPr>
        <p:spPr>
          <a:xfrm rot="1320000" flipH="1">
            <a:off x="5903913" y="5414963"/>
            <a:ext cx="1187450" cy="223837"/>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8376" name="TextBox 14"/>
          <p:cNvSpPr txBox="1">
            <a:spLocks noChangeArrowheads="1"/>
          </p:cNvSpPr>
          <p:nvPr/>
        </p:nvSpPr>
        <p:spPr bwMode="auto">
          <a:xfrm>
            <a:off x="6083300" y="3405188"/>
            <a:ext cx="3036888"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srgbClr val="FF0000"/>
                </a:solidFill>
                <a:latin typeface="Arial" pitchFamily="34" charset="0"/>
                <a:cs typeface="Arial" pitchFamily="34" charset="0"/>
              </a:rPr>
              <a:t>ITO (indium-tin-oxide coated)</a:t>
            </a:r>
          </a:p>
          <a:p>
            <a:pPr algn="ctr">
              <a:spcBef>
                <a:spcPct val="0"/>
              </a:spcBef>
              <a:buFontTx/>
              <a:buNone/>
            </a:pPr>
            <a:r>
              <a:rPr lang="en-US" altLang="en-US" sz="1600" b="1">
                <a:solidFill>
                  <a:srgbClr val="FF0000"/>
                </a:solidFill>
                <a:latin typeface="Arial" pitchFamily="34" charset="0"/>
                <a:cs typeface="Arial" pitchFamily="34" charset="0"/>
              </a:rPr>
              <a:t>slide with cryosections</a:t>
            </a:r>
          </a:p>
        </p:txBody>
      </p:sp>
      <p:sp>
        <p:nvSpPr>
          <p:cNvPr id="58377" name="TextBox 15"/>
          <p:cNvSpPr txBox="1">
            <a:spLocks noChangeArrowheads="1"/>
          </p:cNvSpPr>
          <p:nvPr/>
        </p:nvSpPr>
        <p:spPr bwMode="auto">
          <a:xfrm>
            <a:off x="3762375" y="5253038"/>
            <a:ext cx="1290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3600" b="1">
                <a:solidFill>
                  <a:srgbClr val="000000"/>
                </a:solidFill>
              </a:rPr>
              <a:t>140°C</a:t>
            </a:r>
          </a:p>
        </p:txBody>
      </p:sp>
      <p:sp>
        <p:nvSpPr>
          <p:cNvPr id="58378" name="TextBox 16"/>
          <p:cNvSpPr txBox="1">
            <a:spLocks noChangeArrowheads="1"/>
          </p:cNvSpPr>
          <p:nvPr/>
        </p:nvSpPr>
        <p:spPr bwMode="auto">
          <a:xfrm>
            <a:off x="700088" y="3049588"/>
            <a:ext cx="187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3600" b="1">
                <a:solidFill>
                  <a:srgbClr val="000000"/>
                </a:solidFill>
              </a:rPr>
              <a:t>0.05 Torr</a:t>
            </a:r>
          </a:p>
        </p:txBody>
      </p:sp>
      <p:sp>
        <p:nvSpPr>
          <p:cNvPr id="58379" name="TextBox 17"/>
          <p:cNvSpPr txBox="1">
            <a:spLocks noChangeArrowheads="1"/>
          </p:cNvSpPr>
          <p:nvPr/>
        </p:nvSpPr>
        <p:spPr bwMode="auto">
          <a:xfrm>
            <a:off x="3694113" y="1255713"/>
            <a:ext cx="142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3600" b="1">
                <a:solidFill>
                  <a:srgbClr val="000000"/>
                </a:solidFill>
              </a:rPr>
              <a:t>5-10°C</a:t>
            </a:r>
          </a:p>
        </p:txBody>
      </p:sp>
      <p:grpSp>
        <p:nvGrpSpPr>
          <p:cNvPr id="4" name="Group 3"/>
          <p:cNvGrpSpPr>
            <a:grpSpLocks/>
          </p:cNvGrpSpPr>
          <p:nvPr/>
        </p:nvGrpSpPr>
        <p:grpSpPr bwMode="auto">
          <a:xfrm>
            <a:off x="2795588" y="3160713"/>
            <a:ext cx="2559050" cy="796925"/>
            <a:chOff x="2887667" y="3206651"/>
            <a:chExt cx="2558962" cy="796832"/>
          </a:xfrm>
        </p:grpSpPr>
        <p:cxnSp>
          <p:nvCxnSpPr>
            <p:cNvPr id="3" name="Straight Arrow Connector 2"/>
            <p:cNvCxnSpPr/>
            <p:nvPr/>
          </p:nvCxnSpPr>
          <p:spPr>
            <a:xfrm flipV="1">
              <a:off x="2887667" y="3206651"/>
              <a:ext cx="7937"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119434" y="3206651"/>
              <a:ext cx="7937"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351201" y="3206651"/>
              <a:ext cx="7937"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582968" y="3206651"/>
              <a:ext cx="7937"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814735" y="3206651"/>
              <a:ext cx="7937"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046502" y="3206651"/>
              <a:ext cx="7937"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279856" y="3206651"/>
              <a:ext cx="7938"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511623" y="3206651"/>
              <a:ext cx="7938"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743390" y="3206651"/>
              <a:ext cx="7938"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975157" y="3206651"/>
              <a:ext cx="7938"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206924" y="3206651"/>
              <a:ext cx="7938"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438691" y="3206651"/>
              <a:ext cx="7938" cy="796832"/>
            </a:xfrm>
            <a:prstGeom prst="straightConnector1">
              <a:avLst/>
            </a:prstGeom>
            <a:ln>
              <a:solidFill>
                <a:schemeClr val="bg1">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29" name="Straight Arrow Connector 28"/>
          <p:cNvCxnSpPr/>
          <p:nvPr/>
        </p:nvCxnSpPr>
        <p:spPr>
          <a:xfrm rot="1320000" flipH="1">
            <a:off x="5792788" y="4288502"/>
            <a:ext cx="1187450" cy="223838"/>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6083300" y="3119438"/>
            <a:ext cx="1384300" cy="30480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6373813" y="1751013"/>
            <a:ext cx="1362075" cy="300037"/>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696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133350" y="44924"/>
            <a:ext cx="8789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dirty="0">
                <a:solidFill>
                  <a:srgbClr val="FF0000"/>
                </a:solidFill>
                <a:latin typeface="Arial" pitchFamily="34" charset="0"/>
                <a:cs typeface="Arial" pitchFamily="34" charset="0"/>
              </a:rPr>
              <a:t>Slides with matrix applied by vacuum </a:t>
            </a:r>
            <a:r>
              <a:rPr lang="en-US" altLang="en-US" sz="2800" b="1" dirty="0" smtClean="0">
                <a:solidFill>
                  <a:srgbClr val="FF0000"/>
                </a:solidFill>
                <a:latin typeface="Arial" pitchFamily="34" charset="0"/>
                <a:cs typeface="Arial" pitchFamily="34" charset="0"/>
              </a:rPr>
              <a:t>sublimation</a:t>
            </a:r>
            <a:endParaRPr lang="en-US" altLang="en-US" sz="2800" b="1" dirty="0">
              <a:solidFill>
                <a:srgbClr val="000000"/>
              </a:solidFill>
              <a:latin typeface="Arial" pitchFamily="34" charset="0"/>
              <a:cs typeface="Arial" pitchFamily="34" charset="0"/>
            </a:endParaRPr>
          </a:p>
        </p:txBody>
      </p:sp>
      <p:pic>
        <p:nvPicPr>
          <p:cNvPr id="59395" name="Picture 2"/>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1465263"/>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3"/>
          <p:cNvSpPr txBox="1">
            <a:spLocks noChangeArrowheads="1"/>
          </p:cNvSpPr>
          <p:nvPr/>
        </p:nvSpPr>
        <p:spPr bwMode="auto">
          <a:xfrm>
            <a:off x="539750" y="1020763"/>
            <a:ext cx="42291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n-US" altLang="en-US" sz="2400" dirty="0">
                <a:solidFill>
                  <a:srgbClr val="000000"/>
                </a:solidFill>
                <a:latin typeface="Arial" pitchFamily="34" charset="0"/>
                <a:cs typeface="Arial" pitchFamily="34" charset="0"/>
              </a:rPr>
              <a:t>Deposition of the matrix compound is at the molecular level because gaseous molecules recrystallize at the relatively cold surface of the tissue section attached to the cold condenser. </a:t>
            </a:r>
          </a:p>
          <a:p>
            <a:pPr algn="just">
              <a:spcBef>
                <a:spcPct val="0"/>
              </a:spcBef>
              <a:buFontTx/>
              <a:buNone/>
            </a:pPr>
            <a:endParaRPr lang="en-US" altLang="en-US" sz="2400" dirty="0">
              <a:solidFill>
                <a:srgbClr val="000000"/>
              </a:solidFill>
              <a:latin typeface="Arial" pitchFamily="34" charset="0"/>
              <a:cs typeface="Arial" pitchFamily="34" charset="0"/>
            </a:endParaRPr>
          </a:p>
          <a:p>
            <a:pPr algn="just">
              <a:spcBef>
                <a:spcPct val="0"/>
              </a:spcBef>
              <a:buFontTx/>
              <a:buNone/>
            </a:pPr>
            <a:r>
              <a:rPr lang="en-US" altLang="en-US" sz="2400" dirty="0">
                <a:solidFill>
                  <a:srgbClr val="000000"/>
                </a:solidFill>
                <a:latin typeface="Arial" pitchFamily="34" charset="0"/>
                <a:cs typeface="Arial" pitchFamily="34" charset="0"/>
              </a:rPr>
              <a:t>The uniformity of matrix deposition onto the slide attached to the cold condenser surface reflects the random Brownian motion of the released gaseous matrix molecules. </a:t>
            </a:r>
          </a:p>
        </p:txBody>
      </p:sp>
    </p:spTree>
    <p:extLst>
      <p:ext uri="{BB962C8B-B14F-4D97-AF65-F5344CB8AC3E}">
        <p14:creationId xmlns:p14="http://schemas.microsoft.com/office/powerpoint/2010/main" val="12195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1158213" y="2185988"/>
            <a:ext cx="272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dirty="0">
                <a:solidFill>
                  <a:prstClr val="black"/>
                </a:solidFill>
                <a:latin typeface="Arial" pitchFamily="34" charset="0"/>
                <a:cs typeface="Arial" pitchFamily="34" charset="0"/>
              </a:rPr>
              <a:t>Conventional MALDI plate</a:t>
            </a:r>
          </a:p>
        </p:txBody>
      </p:sp>
      <p:sp>
        <p:nvSpPr>
          <p:cNvPr id="60419" name="TextBox 3"/>
          <p:cNvSpPr txBox="1">
            <a:spLocks noChangeArrowheads="1"/>
          </p:cNvSpPr>
          <p:nvPr/>
        </p:nvSpPr>
        <p:spPr bwMode="auto">
          <a:xfrm>
            <a:off x="5102722" y="2185988"/>
            <a:ext cx="3024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600" b="1">
                <a:solidFill>
                  <a:prstClr val="black"/>
                </a:solidFill>
                <a:latin typeface="Arial" pitchFamily="34" charset="0"/>
                <a:cs typeface="Arial" pitchFamily="34" charset="0"/>
              </a:rPr>
              <a:t>MALDI plate for cryosections</a:t>
            </a:r>
          </a:p>
        </p:txBody>
      </p:sp>
      <p:pic>
        <p:nvPicPr>
          <p:cNvPr id="60420" name="Picture 1" descr="Screen Shot 2013-11-02 at 4.26.38 PM.png"/>
          <p:cNvPicPr>
            <a:picLocks noChangeAspect="1"/>
          </p:cNvPicPr>
          <p:nvPr/>
        </p:nvPicPr>
        <p:blipFill>
          <a:blip r:embed="rId2">
            <a:extLst>
              <a:ext uri="{28A0092B-C50C-407E-A947-70E740481C1C}">
                <a14:useLocalDpi xmlns:a14="http://schemas.microsoft.com/office/drawing/2010/main" val="0"/>
              </a:ext>
            </a:extLst>
          </a:blip>
          <a:srcRect l="4295"/>
          <a:stretch>
            <a:fillRect/>
          </a:stretch>
        </p:blipFill>
        <p:spPr bwMode="auto">
          <a:xfrm>
            <a:off x="4670922" y="2576513"/>
            <a:ext cx="3889375"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p:cNvPicPr preferRelativeResize="0">
            <a:picLocks noChangeAspect="1"/>
          </p:cNvPicPr>
          <p:nvPr/>
        </p:nvPicPr>
        <p:blipFill>
          <a:blip r:embed="rId3">
            <a:extLst>
              <a:ext uri="{28A0092B-C50C-407E-A947-70E740481C1C}">
                <a14:useLocalDpi xmlns:a14="http://schemas.microsoft.com/office/drawing/2010/main" val="0"/>
              </a:ext>
            </a:extLst>
          </a:blip>
          <a:srcRect t="5511" r="4366" b="5511"/>
          <a:stretch>
            <a:fillRect/>
          </a:stretch>
        </p:blipFill>
        <p:spPr bwMode="auto">
          <a:xfrm>
            <a:off x="574013" y="2568575"/>
            <a:ext cx="38957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5"/>
          <p:cNvSpPr txBox="1">
            <a:spLocks noChangeArrowheads="1"/>
          </p:cNvSpPr>
          <p:nvPr/>
        </p:nvSpPr>
        <p:spPr bwMode="auto">
          <a:xfrm>
            <a:off x="-1" y="41749"/>
            <a:ext cx="91440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defRPr>
            </a:lvl1pPr>
            <a:lvl2pPr marL="742950" indent="-285750" defTabSz="457200">
              <a:spcBef>
                <a:spcPct val="20000"/>
              </a:spcBef>
              <a:buFont typeface="Arial" pitchFamily="34" charset="0"/>
              <a:buChar char="–"/>
              <a:defRPr sz="2800">
                <a:solidFill>
                  <a:schemeClr val="tx1"/>
                </a:solidFill>
                <a:latin typeface="Calibri" pitchFamily="34" charset="0"/>
              </a:defRPr>
            </a:lvl2pPr>
            <a:lvl3pPr marL="1143000" indent="-228600" defTabSz="457200">
              <a:spcBef>
                <a:spcPct val="20000"/>
              </a:spcBef>
              <a:buFont typeface="Arial" pitchFamily="34" charset="0"/>
              <a:buChar char="•"/>
              <a:defRPr sz="2400">
                <a:solidFill>
                  <a:schemeClr val="tx1"/>
                </a:solidFill>
                <a:latin typeface="Calibri" pitchFamily="34" charset="0"/>
              </a:defRPr>
            </a:lvl3pPr>
            <a:lvl4pPr marL="1600200" indent="-228600" defTabSz="457200">
              <a:spcBef>
                <a:spcPct val="20000"/>
              </a:spcBef>
              <a:buFont typeface="Arial" pitchFamily="34" charset="0"/>
              <a:buChar char="–"/>
              <a:defRPr sz="2000">
                <a:solidFill>
                  <a:schemeClr val="tx1"/>
                </a:solidFill>
                <a:latin typeface="Calibri" pitchFamily="34" charset="0"/>
              </a:defRPr>
            </a:lvl4pPr>
            <a:lvl5pPr marL="2057400" indent="-228600" defTabSz="4572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dirty="0" smtClean="0">
                <a:solidFill>
                  <a:srgbClr val="FF0000"/>
                </a:solidFill>
                <a:latin typeface="Arial" pitchFamily="34" charset="0"/>
                <a:cs typeface="Arial" pitchFamily="34" charset="0"/>
              </a:rPr>
              <a:t>Adapted </a:t>
            </a:r>
            <a:r>
              <a:rPr lang="en-US" altLang="en-US" sz="2800" b="1" dirty="0">
                <a:solidFill>
                  <a:srgbClr val="FF0000"/>
                </a:solidFill>
                <a:latin typeface="Arial" pitchFamily="34" charset="0"/>
                <a:cs typeface="Arial" pitchFamily="34" charset="0"/>
              </a:rPr>
              <a:t>MALDI plate </a:t>
            </a:r>
            <a:r>
              <a:rPr lang="en-US" altLang="en-US" sz="2800" b="1" dirty="0" smtClean="0">
                <a:solidFill>
                  <a:srgbClr val="FF0000"/>
                </a:solidFill>
                <a:latin typeface="Arial" pitchFamily="34" charset="0"/>
                <a:cs typeface="Arial" pitchFamily="34" charset="0"/>
              </a:rPr>
              <a:t>holds slides for</a:t>
            </a:r>
          </a:p>
          <a:p>
            <a:pPr algn="ctr">
              <a:spcBef>
                <a:spcPct val="0"/>
              </a:spcBef>
              <a:buFontTx/>
              <a:buNone/>
            </a:pPr>
            <a:r>
              <a:rPr lang="en-US" altLang="en-US" sz="2800" b="1" dirty="0" smtClean="0">
                <a:solidFill>
                  <a:srgbClr val="FF0000"/>
                </a:solidFill>
                <a:latin typeface="Arial" pitchFamily="34" charset="0"/>
                <a:cs typeface="Arial" pitchFamily="34" charset="0"/>
              </a:rPr>
              <a:t>MALDI-imaging MS</a:t>
            </a:r>
            <a:endParaRPr lang="en-US" alt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7156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15343</TotalTime>
  <Words>1433</Words>
  <Application>Microsoft Macintosh PowerPoint</Application>
  <PresentationFormat>On-screen Show (4:3)</PresentationFormat>
  <Paragraphs>490</Paragraphs>
  <Slides>21</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Comic Sans MS</vt:lpstr>
      <vt:lpstr>MS PGothic</vt:lpstr>
      <vt:lpstr>ＭＳ Ｐゴシック</vt:lpstr>
      <vt:lpstr>ＭＳ 明朝</vt:lpstr>
      <vt:lpstr>Symbol</vt:lpstr>
      <vt:lpstr>Arial</vt:lpstr>
      <vt:lpstr>Office Theme</vt:lpstr>
      <vt:lpstr>Imaging metabolomics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Acknowledgments</vt:lpstr>
    </vt:vector>
  </TitlesOfParts>
  <Manager/>
  <Company>UAB</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metabolism became metabolomics</dc:title>
  <dc:subject/>
  <dc:creator>Stephen Barnes</dc:creator>
  <cp:keywords/>
  <dc:description/>
  <cp:lastModifiedBy>Microsoft Office User</cp:lastModifiedBy>
  <cp:revision>197</cp:revision>
  <dcterms:created xsi:type="dcterms:W3CDTF">2013-04-30T18:45:25Z</dcterms:created>
  <dcterms:modified xsi:type="dcterms:W3CDTF">2015-12-08T18:48:17Z</dcterms:modified>
  <cp:category/>
</cp:coreProperties>
</file>